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arcellus"/>
      <p:regular r:id="rId39"/>
    </p:embeddedFont>
    <p:embeddedFont>
      <p:font typeface="Anaheim"/>
      <p:regular r:id="rId40"/>
    </p:embeddedFont>
    <p:embeddedFont>
      <p:font typeface="Bebas Neue"/>
      <p:regular r:id="rId41"/>
    </p:embeddedFont>
    <p:embeddedFont>
      <p:font typeface="Albert Sans"/>
      <p:regular r:id="rId42"/>
      <p:bold r:id="rId43"/>
      <p:italic r:id="rId44"/>
      <p:boldItalic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0EE28E-1C22-47A3-9BEC-BEF24F759533}">
  <a:tblStyle styleId="{CF0EE28E-1C22-47A3-9BEC-BEF24F759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regular.fntdata"/><Relationship Id="rId42" Type="http://schemas.openxmlformats.org/officeDocument/2006/relationships/font" Target="fonts/AlbertSans-regular.fntdata"/><Relationship Id="rId41" Type="http://schemas.openxmlformats.org/officeDocument/2006/relationships/font" Target="fonts/BebasNeue-regular.fntdata"/><Relationship Id="rId44" Type="http://schemas.openxmlformats.org/officeDocument/2006/relationships/font" Target="fonts/AlbertSans-italic.fntdata"/><Relationship Id="rId43" Type="http://schemas.openxmlformats.org/officeDocument/2006/relationships/font" Target="fonts/AlbertSans-bold.fntdata"/><Relationship Id="rId46" Type="http://schemas.openxmlformats.org/officeDocument/2006/relationships/font" Target="fonts/PTSans-regular.fntdata"/><Relationship Id="rId45" Type="http://schemas.openxmlformats.org/officeDocument/2006/relationships/font" Target="fonts/Albert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arcellus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f9faac1d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f9faac1d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f9faac1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f9faac1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f9faac1d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f9faac1d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4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4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9faac1d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9faac1d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f9faac1de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cf9faac1de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f9faac1d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f9faac1d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fb5bf8ad3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fb5bf8ad3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5c3c40beb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45c3c40be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cfb5bf8ad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cfb5bf8ad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45c3c40be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45c3c40be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f9faac1de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cf9faac1de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f9faac1de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cf9faac1de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5c3c40beb_1_10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5c3c40beb_1_10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cf9faac1d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cf9faac1d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fb5bf8ad3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cfb5bf8ad3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fb5bf8ad3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cfb5bf8ad3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cfdd72c1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cfdd72c1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5c3c40be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5c3c40be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4_2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4_2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5260bdd8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5260bdd8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f9faac1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cf9faac1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970400" y="1312488"/>
            <a:ext cx="52032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970400" y="2574438"/>
            <a:ext cx="520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7" type="subTitle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9" type="subTitle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4183075" y="4072100"/>
            <a:ext cx="42477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4182850" y="737200"/>
            <a:ext cx="42477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94" name="Google Shape;94;p14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20000" y="690300"/>
            <a:ext cx="3309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0000" y="3750600"/>
            <a:ext cx="33099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5"/>
          <p:cNvSpPr/>
          <p:nvPr>
            <p:ph idx="2" type="pic"/>
          </p:nvPr>
        </p:nvSpPr>
        <p:spPr>
          <a:xfrm>
            <a:off x="5176863" y="843775"/>
            <a:ext cx="3115800" cy="345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06" name="Google Shape;106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1960838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960838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13" name="Google Shape;113;p1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470215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4702275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20" name="Google Shape;120;p18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4923249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2" type="subTitle"/>
          </p:nvPr>
        </p:nvSpPr>
        <p:spPr>
          <a:xfrm>
            <a:off x="1715375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3" type="subTitle"/>
          </p:nvPr>
        </p:nvSpPr>
        <p:spPr>
          <a:xfrm>
            <a:off x="1715375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4" type="subTitle"/>
          </p:nvPr>
        </p:nvSpPr>
        <p:spPr>
          <a:xfrm>
            <a:off x="4923250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" name="Google Shape;130;p19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735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2" type="subTitle"/>
          </p:nvPr>
        </p:nvSpPr>
        <p:spPr>
          <a:xfrm>
            <a:off x="3465147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subTitle"/>
          </p:nvPr>
        </p:nvSpPr>
        <p:spPr>
          <a:xfrm>
            <a:off x="60568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873500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5" type="subTitle"/>
          </p:nvPr>
        </p:nvSpPr>
        <p:spPr>
          <a:xfrm>
            <a:off x="346515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605680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2038221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2" type="subTitle"/>
          </p:nvPr>
        </p:nvSpPr>
        <p:spPr>
          <a:xfrm>
            <a:off x="5254738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3" type="subTitle"/>
          </p:nvPr>
        </p:nvSpPr>
        <p:spPr>
          <a:xfrm>
            <a:off x="2038221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4" type="subTitle"/>
          </p:nvPr>
        </p:nvSpPr>
        <p:spPr>
          <a:xfrm>
            <a:off x="5254738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5" type="subTitle"/>
          </p:nvPr>
        </p:nvSpPr>
        <p:spPr>
          <a:xfrm>
            <a:off x="2038221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6" type="subTitle"/>
          </p:nvPr>
        </p:nvSpPr>
        <p:spPr>
          <a:xfrm>
            <a:off x="2038221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7" type="subTitle"/>
          </p:nvPr>
        </p:nvSpPr>
        <p:spPr>
          <a:xfrm>
            <a:off x="5254735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8" type="subTitle"/>
          </p:nvPr>
        </p:nvSpPr>
        <p:spPr>
          <a:xfrm>
            <a:off x="5254735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5" name="Google Shape;165;p22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111260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2" type="subTitle"/>
          </p:nvPr>
        </p:nvSpPr>
        <p:spPr>
          <a:xfrm>
            <a:off x="3582450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3" type="subTitle"/>
          </p:nvPr>
        </p:nvSpPr>
        <p:spPr>
          <a:xfrm>
            <a:off x="111260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4" type="subTitle"/>
          </p:nvPr>
        </p:nvSpPr>
        <p:spPr>
          <a:xfrm>
            <a:off x="3582450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5" type="subTitle"/>
          </p:nvPr>
        </p:nvSpPr>
        <p:spPr>
          <a:xfrm>
            <a:off x="605229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6" type="subTitle"/>
          </p:nvPr>
        </p:nvSpPr>
        <p:spPr>
          <a:xfrm>
            <a:off x="605229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7" type="subTitle"/>
          </p:nvPr>
        </p:nvSpPr>
        <p:spPr>
          <a:xfrm>
            <a:off x="111110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3580950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subTitle"/>
          </p:nvPr>
        </p:nvSpPr>
        <p:spPr>
          <a:xfrm>
            <a:off x="605079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11110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subTitle"/>
          </p:nvPr>
        </p:nvSpPr>
        <p:spPr>
          <a:xfrm>
            <a:off x="3580950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605079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3" name="Google Shape;183;p23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3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hasCustomPrompt="1" type="title"/>
          </p:nvPr>
        </p:nvSpPr>
        <p:spPr>
          <a:xfrm>
            <a:off x="713225" y="651625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hasCustomPrompt="1" idx="2" type="title"/>
          </p:nvPr>
        </p:nvSpPr>
        <p:spPr>
          <a:xfrm>
            <a:off x="713225" y="1993287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4"/>
          <p:cNvSpPr txBox="1"/>
          <p:nvPr>
            <p:ph idx="3" type="subTitle"/>
          </p:nvPr>
        </p:nvSpPr>
        <p:spPr>
          <a:xfrm>
            <a:off x="713225" y="2753856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hasCustomPrompt="1" idx="4" type="title"/>
          </p:nvPr>
        </p:nvSpPr>
        <p:spPr>
          <a:xfrm>
            <a:off x="713225" y="3358712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4"/>
          <p:cNvSpPr txBox="1"/>
          <p:nvPr>
            <p:ph idx="5" type="subTitle"/>
          </p:nvPr>
        </p:nvSpPr>
        <p:spPr>
          <a:xfrm>
            <a:off x="713225" y="412185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194" name="Google Shape;194;p24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hasCustomPrompt="1" type="title"/>
          </p:nvPr>
        </p:nvSpPr>
        <p:spPr>
          <a:xfrm>
            <a:off x="1325650" y="14666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2" type="subTitle"/>
          </p:nvPr>
        </p:nvSpPr>
        <p:spPr>
          <a:xfrm>
            <a:off x="9385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idx="3" type="title"/>
          </p:nvPr>
        </p:nvSpPr>
        <p:spPr>
          <a:xfrm>
            <a:off x="3873100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hasCustomPrompt="1" idx="6" type="title"/>
          </p:nvPr>
        </p:nvSpPr>
        <p:spPr>
          <a:xfrm>
            <a:off x="6417675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5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8" type="subTitle"/>
          </p:nvPr>
        </p:nvSpPr>
        <p:spPr>
          <a:xfrm>
            <a:off x="60323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09" name="Google Shape;209;p2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17" name="Google Shape;217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24" name="Google Shape;224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53854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017725"/>
            <a:ext cx="77040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8431825" y="-875"/>
            <a:ext cx="0" cy="513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192209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0225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41922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7200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/>
          <p:nvPr/>
        </p:nvSpPr>
        <p:spPr>
          <a:xfrm>
            <a:off x="8430775" y="7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2" name="Google Shape;42;p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2059225" y="1423875"/>
            <a:ext cx="50256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2" name="Google Shape;62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4.xml"/><Relationship Id="rId4" Type="http://schemas.openxmlformats.org/officeDocument/2006/relationships/slide" Target="/ppt/slides/slide22.xml"/><Relationship Id="rId5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nytimes.com/docs/books-product/1/overview" TargetMode="External"/><Relationship Id="rId4" Type="http://schemas.openxmlformats.org/officeDocument/2006/relationships/hyperlink" Target="https://www.goodreads.com/choiceawards/best-books-2023" TargetMode="External"/><Relationship Id="rId5" Type="http://schemas.openxmlformats.org/officeDocument/2006/relationships/hyperlink" Target="https://www.kaggle.com/datasets/ruchi798/stress-analysis-in-social-media/data" TargetMode="External"/><Relationship Id="rId6" Type="http://schemas.openxmlformats.org/officeDocument/2006/relationships/hyperlink" Target="https://console.cloud.google.com/bigquery?project=da-bootcamp-202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ctrTitle"/>
          </p:nvPr>
        </p:nvSpPr>
        <p:spPr>
          <a:xfrm>
            <a:off x="713250" y="678300"/>
            <a:ext cx="37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Exploring the Impact of Choice Award Books on Reader Stress Through NLP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50" name="Google Shape;250;p31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TENG Xiaobo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>
            <a:off x="71322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</a:t>
            </a:r>
            <a:r>
              <a:rPr lang="en" sz="1200"/>
              <a:t>Analytics</a:t>
            </a:r>
            <a:endParaRPr sz="1200"/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677927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April 2024</a:t>
            </a:r>
            <a:endParaRPr sz="1200"/>
          </a:p>
        </p:txBody>
      </p:sp>
      <p:cxnSp>
        <p:nvCxnSpPr>
          <p:cNvPr id="254" name="Google Shape;254;p31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>
            <a:hlinkClick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1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58" name="Google Shape;258;p31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1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1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31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1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1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r>
              <a:rPr lang="en"/>
              <a:t> (ERD)</a:t>
            </a:r>
            <a:endParaRPr/>
          </a:p>
        </p:txBody>
      </p:sp>
      <p:sp>
        <p:nvSpPr>
          <p:cNvPr id="452" name="Google Shape;45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198" y="1219198"/>
            <a:ext cx="4039225" cy="32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SQL QUERY</a:t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807575" y="1169900"/>
            <a:ext cx="3634200" cy="33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438550"/>
            <a:ext cx="343427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/>
          <p:nvPr/>
        </p:nvSpPr>
        <p:spPr>
          <a:xfrm>
            <a:off x="4693775" y="1169900"/>
            <a:ext cx="3634200" cy="33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275" y="1286148"/>
            <a:ext cx="3105413" cy="30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DEVELOPMENT</a:t>
            </a:r>
            <a:endParaRPr/>
          </a:p>
        </p:txBody>
      </p:sp>
      <p:graphicFrame>
        <p:nvGraphicFramePr>
          <p:cNvPr id="469" name="Google Shape;469;p42"/>
          <p:cNvGraphicFramePr/>
          <p:nvPr/>
        </p:nvGraphicFramePr>
        <p:xfrm>
          <a:off x="741275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{CF0EE28E-1C22-47A3-9BEC-BEF24F759533}</a:tableStyleId>
              </a:tblPr>
              <a:tblGrid>
                <a:gridCol w="1054600"/>
                <a:gridCol w="1972325"/>
                <a:gridCol w="467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METHOD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ENDPOINT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DESCRIPTION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/v1/books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Retrieves a list of all books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/v1/books/{title_id}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Retrieves a specific book by title_id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/v1/awardslist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 all the lists of ChoiceAwards from 2019 to 2023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/v1/awardslist/{year}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 list of award of a specific year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950" y="3435650"/>
            <a:ext cx="5466101" cy="11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3"/>
          <p:cNvGrpSpPr/>
          <p:nvPr/>
        </p:nvGrpSpPr>
        <p:grpSpPr>
          <a:xfrm>
            <a:off x="3517255" y="1073515"/>
            <a:ext cx="4962054" cy="3358679"/>
            <a:chOff x="331763" y="414153"/>
            <a:chExt cx="6903246" cy="5019697"/>
          </a:xfrm>
        </p:grpSpPr>
        <p:sp>
          <p:nvSpPr>
            <p:cNvPr id="477" name="Google Shape;477;p43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3"/>
          <p:cNvSpPr txBox="1"/>
          <p:nvPr>
            <p:ph type="title"/>
          </p:nvPr>
        </p:nvSpPr>
        <p:spPr>
          <a:xfrm>
            <a:off x="431150" y="1031950"/>
            <a:ext cx="37215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DOCUMENTATION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Swagger UI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 txBox="1"/>
          <p:nvPr>
            <p:ph idx="1" type="subTitle"/>
          </p:nvPr>
        </p:nvSpPr>
        <p:spPr>
          <a:xfrm>
            <a:off x="894875" y="322555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documented the API endpoints using Swagger, which provides an interactive UI for exploring and testing the API.</a:t>
            </a:r>
            <a:endParaRPr/>
          </a:p>
        </p:txBody>
      </p:sp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1085" l="0" r="0" t="1095"/>
          <a:stretch/>
        </p:blipFill>
        <p:spPr>
          <a:xfrm>
            <a:off x="3650115" y="1235315"/>
            <a:ext cx="4696738" cy="24593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</a:t>
            </a:r>
            <a:endParaRPr/>
          </a:p>
        </p:txBody>
      </p:sp>
      <p:sp>
        <p:nvSpPr>
          <p:cNvPr id="490" name="Google Shape;490;p44"/>
          <p:cNvSpPr txBox="1"/>
          <p:nvPr>
            <p:ph idx="2" type="title"/>
          </p:nvPr>
        </p:nvSpPr>
        <p:spPr>
          <a:xfrm>
            <a:off x="1077925" y="3458600"/>
            <a:ext cx="1511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91" name="Google Shape;491;p44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Discovery Through Data</a:t>
            </a:r>
            <a:endParaRPr/>
          </a:p>
        </p:txBody>
      </p:sp>
      <p:sp>
        <p:nvSpPr>
          <p:cNvPr id="492" name="Google Shape;49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Exploratory Data Analysis (EDA)</a:t>
            </a:r>
            <a:endParaRPr/>
          </a:p>
        </p:txBody>
      </p:sp>
      <p:sp>
        <p:nvSpPr>
          <p:cNvPr id="498" name="Google Shape;498;p45"/>
          <p:cNvSpPr txBox="1"/>
          <p:nvPr>
            <p:ph idx="1" type="subTitle"/>
          </p:nvPr>
        </p:nvSpPr>
        <p:spPr>
          <a:xfrm>
            <a:off x="4770849" y="20549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(16860,6)</a:t>
            </a:r>
            <a:endParaRPr sz="1400"/>
          </a:p>
        </p:txBody>
      </p:sp>
      <p:sp>
        <p:nvSpPr>
          <p:cNvPr id="499" name="Google Shape;499;p45"/>
          <p:cNvSpPr txBox="1"/>
          <p:nvPr>
            <p:ph idx="2" type="subTitle"/>
          </p:nvPr>
        </p:nvSpPr>
        <p:spPr>
          <a:xfrm>
            <a:off x="1334375" y="20549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(1686,15)</a:t>
            </a:r>
            <a:endParaRPr sz="1400"/>
          </a:p>
        </p:txBody>
      </p:sp>
      <p:sp>
        <p:nvSpPr>
          <p:cNvPr id="500" name="Google Shape;500;p45"/>
          <p:cNvSpPr txBox="1"/>
          <p:nvPr>
            <p:ph idx="3" type="subTitle"/>
          </p:nvPr>
        </p:nvSpPr>
        <p:spPr>
          <a:xfrm>
            <a:off x="1410575" y="1757985"/>
            <a:ext cx="24297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</a:t>
            </a:r>
            <a:endParaRPr/>
          </a:p>
        </p:txBody>
      </p:sp>
      <p:sp>
        <p:nvSpPr>
          <p:cNvPr id="501" name="Google Shape;501;p45"/>
          <p:cNvSpPr txBox="1"/>
          <p:nvPr>
            <p:ph idx="4" type="subTitle"/>
          </p:nvPr>
        </p:nvSpPr>
        <p:spPr>
          <a:xfrm>
            <a:off x="4445100" y="1757975"/>
            <a:ext cx="3462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WITH STRESS</a:t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5763443" y="1321870"/>
            <a:ext cx="402664" cy="386735"/>
          </a:xfrm>
          <a:custGeom>
            <a:rect b="b" l="l" r="r" t="t"/>
            <a:pathLst>
              <a:path extrusionOk="0" h="11884" w="11885">
                <a:moveTo>
                  <a:pt x="5240" y="1381"/>
                </a:moveTo>
                <a:cubicBezTo>
                  <a:pt x="5430" y="1381"/>
                  <a:pt x="5597" y="1548"/>
                  <a:pt x="5597" y="1739"/>
                </a:cubicBezTo>
                <a:cubicBezTo>
                  <a:pt x="5597" y="1929"/>
                  <a:pt x="5430" y="2072"/>
                  <a:pt x="5240" y="2072"/>
                </a:cubicBezTo>
                <a:cubicBezTo>
                  <a:pt x="5049" y="2072"/>
                  <a:pt x="4883" y="1929"/>
                  <a:pt x="4883" y="1739"/>
                </a:cubicBezTo>
                <a:cubicBezTo>
                  <a:pt x="4883" y="1548"/>
                  <a:pt x="5049" y="1381"/>
                  <a:pt x="5240" y="1381"/>
                </a:cubicBezTo>
                <a:close/>
                <a:moveTo>
                  <a:pt x="6645" y="1381"/>
                </a:moveTo>
                <a:cubicBezTo>
                  <a:pt x="6836" y="1381"/>
                  <a:pt x="6978" y="1548"/>
                  <a:pt x="6978" y="1739"/>
                </a:cubicBezTo>
                <a:cubicBezTo>
                  <a:pt x="6978" y="1929"/>
                  <a:pt x="6836" y="2072"/>
                  <a:pt x="6645" y="2072"/>
                </a:cubicBezTo>
                <a:cubicBezTo>
                  <a:pt x="6431" y="2072"/>
                  <a:pt x="6288" y="1929"/>
                  <a:pt x="6288" y="1739"/>
                </a:cubicBezTo>
                <a:cubicBezTo>
                  <a:pt x="6288" y="1548"/>
                  <a:pt x="6431" y="1381"/>
                  <a:pt x="6645" y="1381"/>
                </a:cubicBezTo>
                <a:close/>
                <a:moveTo>
                  <a:pt x="9098" y="6287"/>
                </a:moveTo>
                <a:lnTo>
                  <a:pt x="9098" y="7216"/>
                </a:lnTo>
                <a:lnTo>
                  <a:pt x="7336" y="7216"/>
                </a:lnTo>
                <a:cubicBezTo>
                  <a:pt x="7145" y="7216"/>
                  <a:pt x="6978" y="7383"/>
                  <a:pt x="6978" y="7573"/>
                </a:cubicBezTo>
                <a:lnTo>
                  <a:pt x="6978" y="8621"/>
                </a:lnTo>
                <a:lnTo>
                  <a:pt x="4883" y="8621"/>
                </a:lnTo>
                <a:lnTo>
                  <a:pt x="4883" y="7573"/>
                </a:lnTo>
                <a:cubicBezTo>
                  <a:pt x="4883" y="7383"/>
                  <a:pt x="4740" y="7216"/>
                  <a:pt x="4549" y="7216"/>
                </a:cubicBezTo>
                <a:lnTo>
                  <a:pt x="2811" y="7216"/>
                </a:lnTo>
                <a:lnTo>
                  <a:pt x="2811" y="6287"/>
                </a:lnTo>
                <a:close/>
                <a:moveTo>
                  <a:pt x="1739" y="8621"/>
                </a:moveTo>
                <a:cubicBezTo>
                  <a:pt x="1954" y="8621"/>
                  <a:pt x="2096" y="8764"/>
                  <a:pt x="2096" y="8954"/>
                </a:cubicBezTo>
                <a:cubicBezTo>
                  <a:pt x="2096" y="9145"/>
                  <a:pt x="1954" y="9312"/>
                  <a:pt x="1739" y="9312"/>
                </a:cubicBezTo>
                <a:cubicBezTo>
                  <a:pt x="1549" y="9312"/>
                  <a:pt x="1406" y="9145"/>
                  <a:pt x="1406" y="8954"/>
                </a:cubicBezTo>
                <a:cubicBezTo>
                  <a:pt x="1406" y="8764"/>
                  <a:pt x="1549" y="8621"/>
                  <a:pt x="1739" y="8621"/>
                </a:cubicBezTo>
                <a:close/>
                <a:moveTo>
                  <a:pt x="3144" y="8621"/>
                </a:moveTo>
                <a:cubicBezTo>
                  <a:pt x="3335" y="8621"/>
                  <a:pt x="3502" y="8764"/>
                  <a:pt x="3502" y="8954"/>
                </a:cubicBezTo>
                <a:cubicBezTo>
                  <a:pt x="3502" y="9145"/>
                  <a:pt x="3335" y="9312"/>
                  <a:pt x="3144" y="9312"/>
                </a:cubicBezTo>
                <a:cubicBezTo>
                  <a:pt x="2954" y="9312"/>
                  <a:pt x="2787" y="9145"/>
                  <a:pt x="2787" y="8954"/>
                </a:cubicBezTo>
                <a:cubicBezTo>
                  <a:pt x="2787" y="8764"/>
                  <a:pt x="2954" y="8621"/>
                  <a:pt x="3144" y="8621"/>
                </a:cubicBezTo>
                <a:close/>
                <a:moveTo>
                  <a:pt x="8741" y="8621"/>
                </a:moveTo>
                <a:cubicBezTo>
                  <a:pt x="8931" y="8621"/>
                  <a:pt x="9074" y="8764"/>
                  <a:pt x="9074" y="8954"/>
                </a:cubicBezTo>
                <a:cubicBezTo>
                  <a:pt x="9074" y="9145"/>
                  <a:pt x="8931" y="9312"/>
                  <a:pt x="8741" y="9312"/>
                </a:cubicBezTo>
                <a:cubicBezTo>
                  <a:pt x="8550" y="9312"/>
                  <a:pt x="8383" y="9145"/>
                  <a:pt x="8383" y="8954"/>
                </a:cubicBezTo>
                <a:cubicBezTo>
                  <a:pt x="8383" y="8764"/>
                  <a:pt x="8550" y="8621"/>
                  <a:pt x="8741" y="8621"/>
                </a:cubicBezTo>
                <a:close/>
                <a:moveTo>
                  <a:pt x="10122" y="8621"/>
                </a:moveTo>
                <a:cubicBezTo>
                  <a:pt x="10312" y="8621"/>
                  <a:pt x="10479" y="8764"/>
                  <a:pt x="10479" y="8954"/>
                </a:cubicBezTo>
                <a:cubicBezTo>
                  <a:pt x="10479" y="9145"/>
                  <a:pt x="10312" y="9312"/>
                  <a:pt x="10122" y="9312"/>
                </a:cubicBezTo>
                <a:cubicBezTo>
                  <a:pt x="9931" y="9312"/>
                  <a:pt x="9789" y="9145"/>
                  <a:pt x="9789" y="8954"/>
                </a:cubicBezTo>
                <a:cubicBezTo>
                  <a:pt x="9789" y="8764"/>
                  <a:pt x="9931" y="8621"/>
                  <a:pt x="10122" y="8621"/>
                </a:cubicBezTo>
                <a:close/>
                <a:moveTo>
                  <a:pt x="3835" y="0"/>
                </a:moveTo>
                <a:cubicBezTo>
                  <a:pt x="3644" y="0"/>
                  <a:pt x="3478" y="167"/>
                  <a:pt x="3478" y="357"/>
                </a:cubicBezTo>
                <a:lnTo>
                  <a:pt x="3478" y="3144"/>
                </a:lnTo>
                <a:cubicBezTo>
                  <a:pt x="3478" y="3334"/>
                  <a:pt x="3644" y="3477"/>
                  <a:pt x="3835" y="3477"/>
                </a:cubicBezTo>
                <a:lnTo>
                  <a:pt x="5597" y="3477"/>
                </a:lnTo>
                <a:lnTo>
                  <a:pt x="5597" y="3953"/>
                </a:lnTo>
                <a:lnTo>
                  <a:pt x="5121" y="3953"/>
                </a:lnTo>
                <a:cubicBezTo>
                  <a:pt x="4930" y="3953"/>
                  <a:pt x="4764" y="4072"/>
                  <a:pt x="4764" y="4263"/>
                </a:cubicBezTo>
                <a:cubicBezTo>
                  <a:pt x="4740" y="4477"/>
                  <a:pt x="4907" y="4644"/>
                  <a:pt x="5097" y="4644"/>
                </a:cubicBezTo>
                <a:lnTo>
                  <a:pt x="5597" y="4644"/>
                </a:lnTo>
                <a:lnTo>
                  <a:pt x="5597" y="5597"/>
                </a:lnTo>
                <a:lnTo>
                  <a:pt x="2454" y="5597"/>
                </a:lnTo>
                <a:cubicBezTo>
                  <a:pt x="2263" y="5597"/>
                  <a:pt x="2120" y="5763"/>
                  <a:pt x="2120" y="5954"/>
                </a:cubicBezTo>
                <a:lnTo>
                  <a:pt x="2120" y="7216"/>
                </a:lnTo>
                <a:lnTo>
                  <a:pt x="358" y="7216"/>
                </a:lnTo>
                <a:cubicBezTo>
                  <a:pt x="144" y="7216"/>
                  <a:pt x="1" y="7383"/>
                  <a:pt x="1" y="7573"/>
                </a:cubicBezTo>
                <a:lnTo>
                  <a:pt x="1" y="10359"/>
                </a:lnTo>
                <a:cubicBezTo>
                  <a:pt x="1" y="10550"/>
                  <a:pt x="144" y="10693"/>
                  <a:pt x="334" y="10693"/>
                </a:cubicBezTo>
                <a:lnTo>
                  <a:pt x="2120" y="10693"/>
                </a:lnTo>
                <a:lnTo>
                  <a:pt x="2120" y="11193"/>
                </a:lnTo>
                <a:lnTo>
                  <a:pt x="1596" y="11193"/>
                </a:lnTo>
                <a:cubicBezTo>
                  <a:pt x="1584" y="11191"/>
                  <a:pt x="1572" y="11191"/>
                  <a:pt x="1560" y="11191"/>
                </a:cubicBezTo>
                <a:cubicBezTo>
                  <a:pt x="1388" y="11191"/>
                  <a:pt x="1263" y="11348"/>
                  <a:pt x="1263" y="11526"/>
                </a:cubicBezTo>
                <a:cubicBezTo>
                  <a:pt x="1263" y="11717"/>
                  <a:pt x="1406" y="11883"/>
                  <a:pt x="1596" y="11883"/>
                </a:cubicBezTo>
                <a:lnTo>
                  <a:pt x="3287" y="11883"/>
                </a:lnTo>
                <a:cubicBezTo>
                  <a:pt x="3478" y="11883"/>
                  <a:pt x="3644" y="11717"/>
                  <a:pt x="3644" y="11526"/>
                </a:cubicBezTo>
                <a:cubicBezTo>
                  <a:pt x="3644" y="11348"/>
                  <a:pt x="3498" y="11191"/>
                  <a:pt x="3324" y="11191"/>
                </a:cubicBezTo>
                <a:cubicBezTo>
                  <a:pt x="3312" y="11191"/>
                  <a:pt x="3299" y="11191"/>
                  <a:pt x="3287" y="11193"/>
                </a:cubicBezTo>
                <a:lnTo>
                  <a:pt x="2787" y="11193"/>
                </a:lnTo>
                <a:lnTo>
                  <a:pt x="2787" y="10693"/>
                </a:lnTo>
                <a:lnTo>
                  <a:pt x="4549" y="10693"/>
                </a:lnTo>
                <a:cubicBezTo>
                  <a:pt x="4740" y="10693"/>
                  <a:pt x="4883" y="10550"/>
                  <a:pt x="4883" y="10359"/>
                </a:cubicBezTo>
                <a:lnTo>
                  <a:pt x="4883" y="9312"/>
                </a:lnTo>
                <a:lnTo>
                  <a:pt x="6978" y="9312"/>
                </a:lnTo>
                <a:lnTo>
                  <a:pt x="6978" y="10359"/>
                </a:lnTo>
                <a:cubicBezTo>
                  <a:pt x="6978" y="10550"/>
                  <a:pt x="7145" y="10693"/>
                  <a:pt x="7336" y="10693"/>
                </a:cubicBezTo>
                <a:lnTo>
                  <a:pt x="9098" y="10693"/>
                </a:lnTo>
                <a:lnTo>
                  <a:pt x="9098" y="11193"/>
                </a:lnTo>
                <a:lnTo>
                  <a:pt x="8598" y="11193"/>
                </a:lnTo>
                <a:cubicBezTo>
                  <a:pt x="8586" y="11191"/>
                  <a:pt x="8573" y="11191"/>
                  <a:pt x="8561" y="11191"/>
                </a:cubicBezTo>
                <a:cubicBezTo>
                  <a:pt x="8387" y="11191"/>
                  <a:pt x="8241" y="11348"/>
                  <a:pt x="8241" y="11526"/>
                </a:cubicBezTo>
                <a:cubicBezTo>
                  <a:pt x="8241" y="11717"/>
                  <a:pt x="8407" y="11883"/>
                  <a:pt x="8598" y="11883"/>
                </a:cubicBezTo>
                <a:lnTo>
                  <a:pt x="10265" y="11883"/>
                </a:lnTo>
                <a:cubicBezTo>
                  <a:pt x="10455" y="11883"/>
                  <a:pt x="10622" y="11717"/>
                  <a:pt x="10622" y="11526"/>
                </a:cubicBezTo>
                <a:cubicBezTo>
                  <a:pt x="10622" y="11348"/>
                  <a:pt x="10476" y="11191"/>
                  <a:pt x="10301" y="11191"/>
                </a:cubicBezTo>
                <a:cubicBezTo>
                  <a:pt x="10289" y="11191"/>
                  <a:pt x="10277" y="11191"/>
                  <a:pt x="10265" y="11193"/>
                </a:cubicBezTo>
                <a:lnTo>
                  <a:pt x="9765" y="11193"/>
                </a:lnTo>
                <a:lnTo>
                  <a:pt x="9765" y="10693"/>
                </a:lnTo>
                <a:lnTo>
                  <a:pt x="11527" y="10693"/>
                </a:lnTo>
                <a:cubicBezTo>
                  <a:pt x="11718" y="10693"/>
                  <a:pt x="11884" y="10550"/>
                  <a:pt x="11884" y="10359"/>
                </a:cubicBezTo>
                <a:lnTo>
                  <a:pt x="11884" y="7573"/>
                </a:lnTo>
                <a:cubicBezTo>
                  <a:pt x="11884" y="7383"/>
                  <a:pt x="11718" y="7216"/>
                  <a:pt x="11527" y="7216"/>
                </a:cubicBezTo>
                <a:lnTo>
                  <a:pt x="9765" y="7216"/>
                </a:lnTo>
                <a:lnTo>
                  <a:pt x="9765" y="5954"/>
                </a:lnTo>
                <a:cubicBezTo>
                  <a:pt x="9765" y="5763"/>
                  <a:pt x="9622" y="5597"/>
                  <a:pt x="9431" y="5597"/>
                </a:cubicBezTo>
                <a:lnTo>
                  <a:pt x="6288" y="5597"/>
                </a:lnTo>
                <a:lnTo>
                  <a:pt x="6288" y="4644"/>
                </a:lnTo>
                <a:lnTo>
                  <a:pt x="6764" y="4644"/>
                </a:lnTo>
                <a:cubicBezTo>
                  <a:pt x="6955" y="4644"/>
                  <a:pt x="7098" y="4525"/>
                  <a:pt x="7121" y="4334"/>
                </a:cubicBezTo>
                <a:cubicBezTo>
                  <a:pt x="7145" y="4120"/>
                  <a:pt x="6978" y="3953"/>
                  <a:pt x="6788" y="3953"/>
                </a:cubicBezTo>
                <a:lnTo>
                  <a:pt x="6288" y="3953"/>
                </a:lnTo>
                <a:lnTo>
                  <a:pt x="6288" y="3477"/>
                </a:lnTo>
                <a:lnTo>
                  <a:pt x="8050" y="3477"/>
                </a:lnTo>
                <a:cubicBezTo>
                  <a:pt x="8241" y="3477"/>
                  <a:pt x="8407" y="3334"/>
                  <a:pt x="8407" y="3144"/>
                </a:cubicBezTo>
                <a:lnTo>
                  <a:pt x="8407" y="357"/>
                </a:lnTo>
                <a:cubicBezTo>
                  <a:pt x="8407" y="167"/>
                  <a:pt x="8241" y="0"/>
                  <a:pt x="80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45"/>
          <p:cNvGrpSpPr/>
          <p:nvPr/>
        </p:nvGrpSpPr>
        <p:grpSpPr>
          <a:xfrm>
            <a:off x="2422073" y="1321861"/>
            <a:ext cx="406682" cy="386919"/>
            <a:chOff x="1243893" y="1323028"/>
            <a:chExt cx="419390" cy="415372"/>
          </a:xfrm>
        </p:grpSpPr>
        <p:sp>
          <p:nvSpPr>
            <p:cNvPr id="504" name="Google Shape;504;p45"/>
            <p:cNvSpPr/>
            <p:nvPr/>
          </p:nvSpPr>
          <p:spPr>
            <a:xfrm>
              <a:off x="1439438" y="1517805"/>
              <a:ext cx="24142" cy="25015"/>
            </a:xfrm>
            <a:custGeom>
              <a:rect b="b" l="l" r="r" t="t"/>
              <a:pathLst>
                <a:path extrusionOk="0" h="716" w="691">
                  <a:moveTo>
                    <a:pt x="358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8" y="715"/>
                  </a:cubicBezTo>
                  <a:cubicBezTo>
                    <a:pt x="548" y="715"/>
                    <a:pt x="691" y="548"/>
                    <a:pt x="691" y="358"/>
                  </a:cubicBezTo>
                  <a:cubicBezTo>
                    <a:pt x="691" y="167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1361213" y="1440418"/>
              <a:ext cx="180592" cy="180592"/>
            </a:xfrm>
            <a:custGeom>
              <a:rect b="b" l="l" r="r" t="t"/>
              <a:pathLst>
                <a:path extrusionOk="0" h="5169" w="5169">
                  <a:moveTo>
                    <a:pt x="2597" y="1525"/>
                  </a:moveTo>
                  <a:cubicBezTo>
                    <a:pt x="3168" y="1525"/>
                    <a:pt x="3644" y="2001"/>
                    <a:pt x="3644" y="2573"/>
                  </a:cubicBezTo>
                  <a:cubicBezTo>
                    <a:pt x="3644" y="3144"/>
                    <a:pt x="3168" y="3621"/>
                    <a:pt x="2597" y="3621"/>
                  </a:cubicBezTo>
                  <a:cubicBezTo>
                    <a:pt x="2025" y="3621"/>
                    <a:pt x="1549" y="3144"/>
                    <a:pt x="1549" y="2573"/>
                  </a:cubicBezTo>
                  <a:cubicBezTo>
                    <a:pt x="1549" y="2001"/>
                    <a:pt x="2001" y="1525"/>
                    <a:pt x="2597" y="1525"/>
                  </a:cubicBezTo>
                  <a:close/>
                  <a:moveTo>
                    <a:pt x="2358" y="1"/>
                  </a:moveTo>
                  <a:lnTo>
                    <a:pt x="2287" y="668"/>
                  </a:lnTo>
                  <a:cubicBezTo>
                    <a:pt x="2263" y="811"/>
                    <a:pt x="2168" y="930"/>
                    <a:pt x="2049" y="977"/>
                  </a:cubicBezTo>
                  <a:cubicBezTo>
                    <a:pt x="1977" y="1001"/>
                    <a:pt x="1882" y="1025"/>
                    <a:pt x="1834" y="1073"/>
                  </a:cubicBezTo>
                  <a:cubicBezTo>
                    <a:pt x="1784" y="1089"/>
                    <a:pt x="1733" y="1097"/>
                    <a:pt x="1685" y="1097"/>
                  </a:cubicBezTo>
                  <a:cubicBezTo>
                    <a:pt x="1596" y="1097"/>
                    <a:pt x="1515" y="1071"/>
                    <a:pt x="1453" y="1025"/>
                  </a:cubicBezTo>
                  <a:lnTo>
                    <a:pt x="929" y="596"/>
                  </a:lnTo>
                  <a:lnTo>
                    <a:pt x="596" y="930"/>
                  </a:lnTo>
                  <a:lnTo>
                    <a:pt x="1025" y="1454"/>
                  </a:lnTo>
                  <a:cubicBezTo>
                    <a:pt x="1096" y="1573"/>
                    <a:pt x="1120" y="1716"/>
                    <a:pt x="1049" y="1835"/>
                  </a:cubicBezTo>
                  <a:cubicBezTo>
                    <a:pt x="1025" y="1906"/>
                    <a:pt x="1001" y="1978"/>
                    <a:pt x="977" y="2049"/>
                  </a:cubicBezTo>
                  <a:cubicBezTo>
                    <a:pt x="929" y="2168"/>
                    <a:pt x="810" y="2263"/>
                    <a:pt x="668" y="2287"/>
                  </a:cubicBezTo>
                  <a:lnTo>
                    <a:pt x="1" y="2359"/>
                  </a:lnTo>
                  <a:lnTo>
                    <a:pt x="1" y="2835"/>
                  </a:lnTo>
                  <a:lnTo>
                    <a:pt x="668" y="2906"/>
                  </a:lnTo>
                  <a:cubicBezTo>
                    <a:pt x="810" y="2906"/>
                    <a:pt x="929" y="3002"/>
                    <a:pt x="977" y="3144"/>
                  </a:cubicBezTo>
                  <a:cubicBezTo>
                    <a:pt x="1001" y="3216"/>
                    <a:pt x="1025" y="3287"/>
                    <a:pt x="1072" y="3359"/>
                  </a:cubicBezTo>
                  <a:cubicBezTo>
                    <a:pt x="1120" y="3478"/>
                    <a:pt x="1096" y="3621"/>
                    <a:pt x="1025" y="3716"/>
                  </a:cubicBezTo>
                  <a:lnTo>
                    <a:pt x="596" y="4240"/>
                  </a:lnTo>
                  <a:lnTo>
                    <a:pt x="929" y="4573"/>
                  </a:lnTo>
                  <a:lnTo>
                    <a:pt x="1453" y="4168"/>
                  </a:lnTo>
                  <a:cubicBezTo>
                    <a:pt x="1523" y="4113"/>
                    <a:pt x="1601" y="4090"/>
                    <a:pt x="1678" y="4090"/>
                  </a:cubicBezTo>
                  <a:cubicBezTo>
                    <a:pt x="1732" y="4090"/>
                    <a:pt x="1785" y="4101"/>
                    <a:pt x="1834" y="4121"/>
                  </a:cubicBezTo>
                  <a:cubicBezTo>
                    <a:pt x="1906" y="4145"/>
                    <a:pt x="1977" y="4192"/>
                    <a:pt x="2049" y="4216"/>
                  </a:cubicBezTo>
                  <a:cubicBezTo>
                    <a:pt x="2168" y="4264"/>
                    <a:pt x="2263" y="4359"/>
                    <a:pt x="2287" y="4502"/>
                  </a:cubicBezTo>
                  <a:lnTo>
                    <a:pt x="2358" y="5169"/>
                  </a:lnTo>
                  <a:lnTo>
                    <a:pt x="2835" y="5169"/>
                  </a:lnTo>
                  <a:lnTo>
                    <a:pt x="2906" y="4502"/>
                  </a:lnTo>
                  <a:cubicBezTo>
                    <a:pt x="2906" y="4359"/>
                    <a:pt x="3001" y="4264"/>
                    <a:pt x="3144" y="4216"/>
                  </a:cubicBezTo>
                  <a:cubicBezTo>
                    <a:pt x="3216" y="4192"/>
                    <a:pt x="3287" y="4145"/>
                    <a:pt x="3359" y="4121"/>
                  </a:cubicBezTo>
                  <a:cubicBezTo>
                    <a:pt x="3408" y="4091"/>
                    <a:pt x="3462" y="4078"/>
                    <a:pt x="3515" y="4078"/>
                  </a:cubicBezTo>
                  <a:cubicBezTo>
                    <a:pt x="3589" y="4078"/>
                    <a:pt x="3660" y="4103"/>
                    <a:pt x="3716" y="4145"/>
                  </a:cubicBezTo>
                  <a:lnTo>
                    <a:pt x="4240" y="4573"/>
                  </a:lnTo>
                  <a:lnTo>
                    <a:pt x="4573" y="4240"/>
                  </a:lnTo>
                  <a:lnTo>
                    <a:pt x="4168" y="3716"/>
                  </a:lnTo>
                  <a:cubicBezTo>
                    <a:pt x="4073" y="3621"/>
                    <a:pt x="4073" y="3454"/>
                    <a:pt x="4121" y="3335"/>
                  </a:cubicBezTo>
                  <a:cubicBezTo>
                    <a:pt x="4144" y="3264"/>
                    <a:pt x="4192" y="3192"/>
                    <a:pt x="4216" y="3121"/>
                  </a:cubicBezTo>
                  <a:cubicBezTo>
                    <a:pt x="4264" y="3002"/>
                    <a:pt x="4359" y="2906"/>
                    <a:pt x="4502" y="2906"/>
                  </a:cubicBezTo>
                  <a:lnTo>
                    <a:pt x="5168" y="2811"/>
                  </a:lnTo>
                  <a:lnTo>
                    <a:pt x="5168" y="2359"/>
                  </a:lnTo>
                  <a:lnTo>
                    <a:pt x="4502" y="2287"/>
                  </a:lnTo>
                  <a:cubicBezTo>
                    <a:pt x="4359" y="2263"/>
                    <a:pt x="4264" y="2168"/>
                    <a:pt x="4216" y="2049"/>
                  </a:cubicBezTo>
                  <a:cubicBezTo>
                    <a:pt x="4192" y="1978"/>
                    <a:pt x="4144" y="1882"/>
                    <a:pt x="4121" y="1835"/>
                  </a:cubicBezTo>
                  <a:cubicBezTo>
                    <a:pt x="4049" y="1692"/>
                    <a:pt x="4073" y="1549"/>
                    <a:pt x="4144" y="1454"/>
                  </a:cubicBezTo>
                  <a:lnTo>
                    <a:pt x="4573" y="930"/>
                  </a:lnTo>
                  <a:lnTo>
                    <a:pt x="4240" y="596"/>
                  </a:lnTo>
                  <a:lnTo>
                    <a:pt x="3716" y="1025"/>
                  </a:lnTo>
                  <a:cubicBezTo>
                    <a:pt x="3660" y="1066"/>
                    <a:pt x="3581" y="1092"/>
                    <a:pt x="3501" y="1092"/>
                  </a:cubicBezTo>
                  <a:cubicBezTo>
                    <a:pt x="3443" y="1092"/>
                    <a:pt x="3385" y="1079"/>
                    <a:pt x="3335" y="1049"/>
                  </a:cubicBezTo>
                  <a:cubicBezTo>
                    <a:pt x="3263" y="1025"/>
                    <a:pt x="3192" y="1001"/>
                    <a:pt x="3120" y="977"/>
                  </a:cubicBezTo>
                  <a:cubicBezTo>
                    <a:pt x="3001" y="930"/>
                    <a:pt x="2906" y="811"/>
                    <a:pt x="2906" y="668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1243893" y="1323028"/>
              <a:ext cx="419390" cy="415372"/>
            </a:xfrm>
            <a:custGeom>
              <a:rect b="b" l="l" r="r" t="t"/>
              <a:pathLst>
                <a:path extrusionOk="0" h="11889" w="12004">
                  <a:moveTo>
                    <a:pt x="6502" y="2670"/>
                  </a:moveTo>
                  <a:cubicBezTo>
                    <a:pt x="6669" y="2670"/>
                    <a:pt x="6812" y="2813"/>
                    <a:pt x="6836" y="2980"/>
                  </a:cubicBezTo>
                  <a:lnTo>
                    <a:pt x="6907" y="3623"/>
                  </a:lnTo>
                  <a:lnTo>
                    <a:pt x="7407" y="3218"/>
                  </a:lnTo>
                  <a:cubicBezTo>
                    <a:pt x="7472" y="3164"/>
                    <a:pt x="7546" y="3140"/>
                    <a:pt x="7618" y="3140"/>
                  </a:cubicBezTo>
                  <a:cubicBezTo>
                    <a:pt x="7707" y="3140"/>
                    <a:pt x="7794" y="3176"/>
                    <a:pt x="7860" y="3242"/>
                  </a:cubicBezTo>
                  <a:lnTo>
                    <a:pt x="8646" y="4004"/>
                  </a:lnTo>
                  <a:cubicBezTo>
                    <a:pt x="8765" y="4147"/>
                    <a:pt x="8788" y="4337"/>
                    <a:pt x="8669" y="4480"/>
                  </a:cubicBezTo>
                  <a:lnTo>
                    <a:pt x="8265" y="4980"/>
                  </a:lnTo>
                  <a:lnTo>
                    <a:pt x="8908" y="5052"/>
                  </a:lnTo>
                  <a:cubicBezTo>
                    <a:pt x="9098" y="5076"/>
                    <a:pt x="9217" y="5218"/>
                    <a:pt x="9217" y="5409"/>
                  </a:cubicBezTo>
                  <a:lnTo>
                    <a:pt x="9217" y="6504"/>
                  </a:lnTo>
                  <a:cubicBezTo>
                    <a:pt x="9217" y="6671"/>
                    <a:pt x="9098" y="6814"/>
                    <a:pt x="8908" y="6838"/>
                  </a:cubicBezTo>
                  <a:lnTo>
                    <a:pt x="8288" y="6909"/>
                  </a:lnTo>
                  <a:lnTo>
                    <a:pt x="8669" y="7409"/>
                  </a:lnTo>
                  <a:cubicBezTo>
                    <a:pt x="8788" y="7552"/>
                    <a:pt x="8788" y="7743"/>
                    <a:pt x="8646" y="7862"/>
                  </a:cubicBezTo>
                  <a:lnTo>
                    <a:pt x="7883" y="8648"/>
                  </a:lnTo>
                  <a:cubicBezTo>
                    <a:pt x="7818" y="8713"/>
                    <a:pt x="7724" y="8750"/>
                    <a:pt x="7633" y="8750"/>
                  </a:cubicBezTo>
                  <a:cubicBezTo>
                    <a:pt x="7558" y="8750"/>
                    <a:pt x="7485" y="8725"/>
                    <a:pt x="7431" y="8672"/>
                  </a:cubicBezTo>
                  <a:lnTo>
                    <a:pt x="6907" y="8267"/>
                  </a:lnTo>
                  <a:lnTo>
                    <a:pt x="6836" y="8910"/>
                  </a:lnTo>
                  <a:cubicBezTo>
                    <a:pt x="6812" y="9076"/>
                    <a:pt x="6669" y="9219"/>
                    <a:pt x="6502" y="9219"/>
                  </a:cubicBezTo>
                  <a:lnTo>
                    <a:pt x="5407" y="9219"/>
                  </a:lnTo>
                  <a:cubicBezTo>
                    <a:pt x="5216" y="9219"/>
                    <a:pt x="5073" y="9076"/>
                    <a:pt x="5050" y="8910"/>
                  </a:cubicBezTo>
                  <a:lnTo>
                    <a:pt x="4978" y="8291"/>
                  </a:lnTo>
                  <a:lnTo>
                    <a:pt x="4502" y="8672"/>
                  </a:lnTo>
                  <a:cubicBezTo>
                    <a:pt x="4434" y="8728"/>
                    <a:pt x="4349" y="8758"/>
                    <a:pt x="4267" y="8758"/>
                  </a:cubicBezTo>
                  <a:cubicBezTo>
                    <a:pt x="4176" y="8758"/>
                    <a:pt x="4088" y="8722"/>
                    <a:pt x="4026" y="8648"/>
                  </a:cubicBezTo>
                  <a:lnTo>
                    <a:pt x="3263" y="7886"/>
                  </a:lnTo>
                  <a:cubicBezTo>
                    <a:pt x="3121" y="7767"/>
                    <a:pt x="3121" y="7552"/>
                    <a:pt x="3240" y="7409"/>
                  </a:cubicBezTo>
                  <a:lnTo>
                    <a:pt x="3621" y="6909"/>
                  </a:lnTo>
                  <a:lnTo>
                    <a:pt x="2978" y="6838"/>
                  </a:lnTo>
                  <a:cubicBezTo>
                    <a:pt x="2811" y="6814"/>
                    <a:pt x="2668" y="6671"/>
                    <a:pt x="2668" y="6504"/>
                  </a:cubicBezTo>
                  <a:lnTo>
                    <a:pt x="2668" y="5409"/>
                  </a:lnTo>
                  <a:cubicBezTo>
                    <a:pt x="2668" y="5218"/>
                    <a:pt x="2811" y="5076"/>
                    <a:pt x="2978" y="5052"/>
                  </a:cubicBezTo>
                  <a:lnTo>
                    <a:pt x="3621" y="4980"/>
                  </a:lnTo>
                  <a:lnTo>
                    <a:pt x="3216" y="4504"/>
                  </a:lnTo>
                  <a:cubicBezTo>
                    <a:pt x="3121" y="4361"/>
                    <a:pt x="3121" y="4147"/>
                    <a:pt x="3240" y="4028"/>
                  </a:cubicBezTo>
                  <a:lnTo>
                    <a:pt x="4026" y="3266"/>
                  </a:lnTo>
                  <a:cubicBezTo>
                    <a:pt x="4091" y="3187"/>
                    <a:pt x="4178" y="3152"/>
                    <a:pt x="4267" y="3152"/>
                  </a:cubicBezTo>
                  <a:cubicBezTo>
                    <a:pt x="4340" y="3152"/>
                    <a:pt x="4414" y="3175"/>
                    <a:pt x="4478" y="3218"/>
                  </a:cubicBezTo>
                  <a:lnTo>
                    <a:pt x="4978" y="3623"/>
                  </a:lnTo>
                  <a:lnTo>
                    <a:pt x="5050" y="2980"/>
                  </a:lnTo>
                  <a:cubicBezTo>
                    <a:pt x="5073" y="2813"/>
                    <a:pt x="5216" y="2670"/>
                    <a:pt x="5407" y="2670"/>
                  </a:cubicBezTo>
                  <a:close/>
                  <a:moveTo>
                    <a:pt x="4075" y="1"/>
                  </a:moveTo>
                  <a:cubicBezTo>
                    <a:pt x="3883" y="1"/>
                    <a:pt x="3740" y="138"/>
                    <a:pt x="3740" y="337"/>
                  </a:cubicBezTo>
                  <a:lnTo>
                    <a:pt x="3740" y="1551"/>
                  </a:lnTo>
                  <a:lnTo>
                    <a:pt x="2859" y="1551"/>
                  </a:lnTo>
                  <a:cubicBezTo>
                    <a:pt x="2763" y="1551"/>
                    <a:pt x="2668" y="1599"/>
                    <a:pt x="2620" y="1646"/>
                  </a:cubicBezTo>
                  <a:lnTo>
                    <a:pt x="1692" y="2599"/>
                  </a:lnTo>
                  <a:cubicBezTo>
                    <a:pt x="1620" y="2647"/>
                    <a:pt x="1573" y="2742"/>
                    <a:pt x="1573" y="2837"/>
                  </a:cubicBezTo>
                  <a:lnTo>
                    <a:pt x="1573" y="3742"/>
                  </a:lnTo>
                  <a:lnTo>
                    <a:pt x="382" y="3742"/>
                  </a:lnTo>
                  <a:cubicBezTo>
                    <a:pt x="191" y="3742"/>
                    <a:pt x="25" y="3861"/>
                    <a:pt x="25" y="4052"/>
                  </a:cubicBezTo>
                  <a:cubicBezTo>
                    <a:pt x="1" y="4266"/>
                    <a:pt x="168" y="4433"/>
                    <a:pt x="358" y="4433"/>
                  </a:cubicBezTo>
                  <a:lnTo>
                    <a:pt x="1573" y="4433"/>
                  </a:lnTo>
                  <a:lnTo>
                    <a:pt x="1573" y="5600"/>
                  </a:lnTo>
                  <a:lnTo>
                    <a:pt x="382" y="5600"/>
                  </a:lnTo>
                  <a:cubicBezTo>
                    <a:pt x="191" y="5600"/>
                    <a:pt x="25" y="5719"/>
                    <a:pt x="25" y="5909"/>
                  </a:cubicBezTo>
                  <a:cubicBezTo>
                    <a:pt x="1" y="6123"/>
                    <a:pt x="168" y="6290"/>
                    <a:pt x="358" y="6290"/>
                  </a:cubicBezTo>
                  <a:lnTo>
                    <a:pt x="1573" y="6290"/>
                  </a:lnTo>
                  <a:lnTo>
                    <a:pt x="1573" y="7457"/>
                  </a:lnTo>
                  <a:lnTo>
                    <a:pt x="382" y="7457"/>
                  </a:lnTo>
                  <a:cubicBezTo>
                    <a:pt x="191" y="7457"/>
                    <a:pt x="25" y="7576"/>
                    <a:pt x="25" y="7767"/>
                  </a:cubicBezTo>
                  <a:cubicBezTo>
                    <a:pt x="1" y="7981"/>
                    <a:pt x="168" y="8148"/>
                    <a:pt x="358" y="8148"/>
                  </a:cubicBezTo>
                  <a:lnTo>
                    <a:pt x="1573" y="8148"/>
                  </a:lnTo>
                  <a:lnTo>
                    <a:pt x="1573" y="9981"/>
                  </a:lnTo>
                  <a:cubicBezTo>
                    <a:pt x="1573" y="10172"/>
                    <a:pt x="1739" y="10315"/>
                    <a:pt x="1906" y="10315"/>
                  </a:cubicBezTo>
                  <a:lnTo>
                    <a:pt x="3740" y="10315"/>
                  </a:lnTo>
                  <a:lnTo>
                    <a:pt x="3740" y="11529"/>
                  </a:lnTo>
                  <a:cubicBezTo>
                    <a:pt x="3740" y="11696"/>
                    <a:pt x="3883" y="11863"/>
                    <a:pt x="4049" y="11886"/>
                  </a:cubicBezTo>
                  <a:cubicBezTo>
                    <a:pt x="4063" y="11888"/>
                    <a:pt x="4077" y="11889"/>
                    <a:pt x="4090" y="11889"/>
                  </a:cubicBezTo>
                  <a:cubicBezTo>
                    <a:pt x="4284" y="11889"/>
                    <a:pt x="4430" y="11730"/>
                    <a:pt x="4430" y="11529"/>
                  </a:cubicBezTo>
                  <a:lnTo>
                    <a:pt x="4430" y="10315"/>
                  </a:lnTo>
                  <a:lnTo>
                    <a:pt x="5597" y="10315"/>
                  </a:lnTo>
                  <a:lnTo>
                    <a:pt x="5597" y="11529"/>
                  </a:lnTo>
                  <a:cubicBezTo>
                    <a:pt x="5597" y="11696"/>
                    <a:pt x="5740" y="11863"/>
                    <a:pt x="5907" y="11886"/>
                  </a:cubicBezTo>
                  <a:cubicBezTo>
                    <a:pt x="5921" y="11888"/>
                    <a:pt x="5934" y="11889"/>
                    <a:pt x="5947" y="11889"/>
                  </a:cubicBezTo>
                  <a:cubicBezTo>
                    <a:pt x="6142" y="11889"/>
                    <a:pt x="6288" y="11730"/>
                    <a:pt x="6288" y="11529"/>
                  </a:cubicBezTo>
                  <a:lnTo>
                    <a:pt x="6288" y="10315"/>
                  </a:lnTo>
                  <a:lnTo>
                    <a:pt x="7455" y="10315"/>
                  </a:lnTo>
                  <a:lnTo>
                    <a:pt x="7455" y="11529"/>
                  </a:lnTo>
                  <a:cubicBezTo>
                    <a:pt x="7455" y="11696"/>
                    <a:pt x="7598" y="11863"/>
                    <a:pt x="7764" y="11886"/>
                  </a:cubicBezTo>
                  <a:cubicBezTo>
                    <a:pt x="7778" y="11888"/>
                    <a:pt x="7792" y="11889"/>
                    <a:pt x="7805" y="11889"/>
                  </a:cubicBezTo>
                  <a:cubicBezTo>
                    <a:pt x="7999" y="11889"/>
                    <a:pt x="8145" y="11730"/>
                    <a:pt x="8145" y="11529"/>
                  </a:cubicBezTo>
                  <a:lnTo>
                    <a:pt x="8145" y="10315"/>
                  </a:lnTo>
                  <a:lnTo>
                    <a:pt x="9979" y="10315"/>
                  </a:lnTo>
                  <a:cubicBezTo>
                    <a:pt x="10170" y="10315"/>
                    <a:pt x="10313" y="10172"/>
                    <a:pt x="10313" y="9981"/>
                  </a:cubicBezTo>
                  <a:lnTo>
                    <a:pt x="10313" y="8148"/>
                  </a:lnTo>
                  <a:lnTo>
                    <a:pt x="11527" y="8148"/>
                  </a:lnTo>
                  <a:cubicBezTo>
                    <a:pt x="11694" y="8148"/>
                    <a:pt x="11860" y="8029"/>
                    <a:pt x="11884" y="7838"/>
                  </a:cubicBezTo>
                  <a:cubicBezTo>
                    <a:pt x="11908" y="7624"/>
                    <a:pt x="11741" y="7457"/>
                    <a:pt x="11527" y="7457"/>
                  </a:cubicBezTo>
                  <a:lnTo>
                    <a:pt x="10313" y="7457"/>
                  </a:lnTo>
                  <a:lnTo>
                    <a:pt x="10313" y="6290"/>
                  </a:lnTo>
                  <a:lnTo>
                    <a:pt x="11527" y="6290"/>
                  </a:lnTo>
                  <a:cubicBezTo>
                    <a:pt x="11694" y="6290"/>
                    <a:pt x="11860" y="6171"/>
                    <a:pt x="11884" y="5981"/>
                  </a:cubicBezTo>
                  <a:cubicBezTo>
                    <a:pt x="11908" y="5766"/>
                    <a:pt x="11741" y="5600"/>
                    <a:pt x="11527" y="5600"/>
                  </a:cubicBezTo>
                  <a:lnTo>
                    <a:pt x="10313" y="5600"/>
                  </a:lnTo>
                  <a:lnTo>
                    <a:pt x="10313" y="4433"/>
                  </a:lnTo>
                  <a:lnTo>
                    <a:pt x="11575" y="4433"/>
                  </a:lnTo>
                  <a:cubicBezTo>
                    <a:pt x="11741" y="4433"/>
                    <a:pt x="11884" y="4337"/>
                    <a:pt x="11908" y="4194"/>
                  </a:cubicBezTo>
                  <a:cubicBezTo>
                    <a:pt x="12003" y="3956"/>
                    <a:pt x="11813" y="3718"/>
                    <a:pt x="11575" y="3718"/>
                  </a:cubicBezTo>
                  <a:lnTo>
                    <a:pt x="10313" y="3718"/>
                  </a:lnTo>
                  <a:lnTo>
                    <a:pt x="10313" y="1884"/>
                  </a:lnTo>
                  <a:cubicBezTo>
                    <a:pt x="10313" y="1718"/>
                    <a:pt x="10170" y="1551"/>
                    <a:pt x="9979" y="1551"/>
                  </a:cubicBezTo>
                  <a:lnTo>
                    <a:pt x="8145" y="1551"/>
                  </a:lnTo>
                  <a:lnTo>
                    <a:pt x="8145" y="337"/>
                  </a:lnTo>
                  <a:cubicBezTo>
                    <a:pt x="8145" y="170"/>
                    <a:pt x="8026" y="3"/>
                    <a:pt x="7836" y="3"/>
                  </a:cubicBezTo>
                  <a:cubicBezTo>
                    <a:pt x="7822" y="1"/>
                    <a:pt x="7808" y="1"/>
                    <a:pt x="7794" y="1"/>
                  </a:cubicBezTo>
                  <a:cubicBezTo>
                    <a:pt x="7619" y="1"/>
                    <a:pt x="7455" y="138"/>
                    <a:pt x="7455" y="337"/>
                  </a:cubicBezTo>
                  <a:lnTo>
                    <a:pt x="7455" y="1551"/>
                  </a:lnTo>
                  <a:lnTo>
                    <a:pt x="6288" y="1551"/>
                  </a:lnTo>
                  <a:lnTo>
                    <a:pt x="6288" y="337"/>
                  </a:lnTo>
                  <a:cubicBezTo>
                    <a:pt x="6288" y="170"/>
                    <a:pt x="6169" y="3"/>
                    <a:pt x="5978" y="3"/>
                  </a:cubicBezTo>
                  <a:cubicBezTo>
                    <a:pt x="5963" y="1"/>
                    <a:pt x="5947" y="1"/>
                    <a:pt x="5932" y="1"/>
                  </a:cubicBezTo>
                  <a:cubicBezTo>
                    <a:pt x="5741" y="1"/>
                    <a:pt x="5597" y="138"/>
                    <a:pt x="5597" y="337"/>
                  </a:cubicBezTo>
                  <a:lnTo>
                    <a:pt x="5597" y="1551"/>
                  </a:lnTo>
                  <a:lnTo>
                    <a:pt x="4430" y="1551"/>
                  </a:lnTo>
                  <a:lnTo>
                    <a:pt x="4430" y="337"/>
                  </a:lnTo>
                  <a:cubicBezTo>
                    <a:pt x="4430" y="170"/>
                    <a:pt x="4311" y="3"/>
                    <a:pt x="4121" y="3"/>
                  </a:cubicBezTo>
                  <a:cubicBezTo>
                    <a:pt x="4105" y="1"/>
                    <a:pt x="4090" y="1"/>
                    <a:pt x="4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45"/>
          <p:cNvSpPr txBox="1"/>
          <p:nvPr>
            <p:ph idx="3" type="subTitle"/>
          </p:nvPr>
        </p:nvSpPr>
        <p:spPr>
          <a:xfrm>
            <a:off x="2153525" y="2484225"/>
            <a:ext cx="4689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book_info.describe(include='all')</a:t>
            </a:r>
            <a:endParaRPr sz="1800"/>
          </a:p>
        </p:txBody>
      </p:sp>
      <p:sp>
        <p:nvSpPr>
          <p:cNvPr id="508" name="Google Shape;50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00" y="3009000"/>
            <a:ext cx="6501652" cy="1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/>
          <p:nvPr/>
        </p:nvSpPr>
        <p:spPr>
          <a:xfrm>
            <a:off x="1301000" y="3342725"/>
            <a:ext cx="6501600" cy="24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Sanderson - 7 books</a:t>
            </a:r>
            <a:endParaRPr/>
          </a:p>
        </p:txBody>
      </p:sp>
      <p:sp>
        <p:nvSpPr>
          <p:cNvPr id="516" name="Google Shape;516;p46"/>
          <p:cNvSpPr txBox="1"/>
          <p:nvPr>
            <p:ph type="title"/>
          </p:nvPr>
        </p:nvSpPr>
        <p:spPr>
          <a:xfrm>
            <a:off x="713225" y="627850"/>
            <a:ext cx="6245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1686 </a:t>
            </a:r>
            <a:r>
              <a:rPr lang="en" sz="3500"/>
              <a:t>books by 1304 authors</a:t>
            </a:r>
            <a:endParaRPr sz="3500"/>
          </a:p>
        </p:txBody>
      </p:sp>
      <p:sp>
        <p:nvSpPr>
          <p:cNvPr id="517" name="Google Shape;517;p46"/>
          <p:cNvSpPr txBox="1"/>
          <p:nvPr>
            <p:ph idx="2" type="title"/>
          </p:nvPr>
        </p:nvSpPr>
        <p:spPr>
          <a:xfrm>
            <a:off x="720500" y="3358700"/>
            <a:ext cx="12840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4.72</a:t>
            </a:r>
            <a:endParaRPr/>
          </a:p>
        </p:txBody>
      </p:sp>
      <p:sp>
        <p:nvSpPr>
          <p:cNvPr id="518" name="Google Shape;518;p46"/>
          <p:cNvSpPr txBox="1"/>
          <p:nvPr>
            <p:ph idx="3" type="subTitle"/>
          </p:nvPr>
        </p:nvSpPr>
        <p:spPr>
          <a:xfrm>
            <a:off x="720500" y="4043075"/>
            <a:ext cx="6987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How the Word Is Passed:</a:t>
            </a:r>
            <a:r>
              <a:rPr i="1" lang="en"/>
              <a:t> </a:t>
            </a:r>
            <a:r>
              <a:rPr i="1" lang="en" sz="1000"/>
              <a:t>A Reckoning with the History of Slavery Across America</a:t>
            </a:r>
            <a:r>
              <a:rPr lang="en"/>
              <a:t> </a:t>
            </a:r>
            <a:r>
              <a:rPr lang="en" sz="1300"/>
              <a:t>- Clint Smith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The Only Plane in the Sky:</a:t>
            </a:r>
            <a:r>
              <a:rPr i="1" lang="en"/>
              <a:t> </a:t>
            </a:r>
            <a:r>
              <a:rPr i="1" lang="en" sz="1000"/>
              <a:t>An Oral History of 9/11</a:t>
            </a:r>
            <a:r>
              <a:rPr lang="en"/>
              <a:t> </a:t>
            </a:r>
            <a:r>
              <a:rPr lang="en" sz="1300"/>
              <a:t>- Garrett M. Graff</a:t>
            </a:r>
            <a:endParaRPr sz="1300"/>
          </a:p>
        </p:txBody>
      </p:sp>
      <p:sp>
        <p:nvSpPr>
          <p:cNvPr id="519" name="Google Shape;519;p46"/>
          <p:cNvSpPr txBox="1"/>
          <p:nvPr>
            <p:ph idx="4" type="title"/>
          </p:nvPr>
        </p:nvSpPr>
        <p:spPr>
          <a:xfrm>
            <a:off x="713225" y="2063312"/>
            <a:ext cx="3732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397,565</a:t>
            </a:r>
            <a:endParaRPr/>
          </a:p>
        </p:txBody>
      </p:sp>
      <p:sp>
        <p:nvSpPr>
          <p:cNvPr id="520" name="Google Shape;520;p46"/>
          <p:cNvSpPr txBox="1"/>
          <p:nvPr>
            <p:ph idx="5" type="subTitle"/>
          </p:nvPr>
        </p:nvSpPr>
        <p:spPr>
          <a:xfrm>
            <a:off x="713225" y="2826450"/>
            <a:ext cx="51414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Fourth Wing</a:t>
            </a:r>
            <a:r>
              <a:rPr lang="en"/>
              <a:t> - Rebecca Yarros</a:t>
            </a:r>
            <a:endParaRPr/>
          </a:p>
        </p:txBody>
      </p:sp>
      <p:cxnSp>
        <p:nvCxnSpPr>
          <p:cNvPr id="521" name="Google Shape;521;p46"/>
          <p:cNvCxnSpPr/>
          <p:nvPr/>
        </p:nvCxnSpPr>
        <p:spPr>
          <a:xfrm>
            <a:off x="713225" y="1894333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713225" y="3249167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6"/>
          <p:cNvSpPr/>
          <p:nvPr/>
        </p:nvSpPr>
        <p:spPr>
          <a:xfrm>
            <a:off x="7060900" y="0"/>
            <a:ext cx="208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46"/>
          <p:cNvSpPr txBox="1"/>
          <p:nvPr/>
        </p:nvSpPr>
        <p:spPr>
          <a:xfrm>
            <a:off x="2526375" y="23659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votes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20045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25379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30713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36047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41381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chemeClr val="lt1"/>
              </a:gs>
              <a:gs pos="65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/>
          <p:nvPr/>
        </p:nvSpPr>
        <p:spPr>
          <a:xfrm>
            <a:off x="3313573" y="1982350"/>
            <a:ext cx="995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Bestsellers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6" name="Google Shape;536;p47"/>
          <p:cNvSpPr txBox="1"/>
          <p:nvPr/>
        </p:nvSpPr>
        <p:spPr>
          <a:xfrm>
            <a:off x="91815" y="3113474"/>
            <a:ext cx="1971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Non-Bestsellers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>
            <a:off x="3353625" y="2232100"/>
            <a:ext cx="915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25.4%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8" name="Google Shape;538;p47"/>
          <p:cNvSpPr txBox="1"/>
          <p:nvPr/>
        </p:nvSpPr>
        <p:spPr>
          <a:xfrm>
            <a:off x="325575" y="3346724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74.6%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39" name="Google Shape;5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5" y="1635112"/>
            <a:ext cx="3000326" cy="31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47"/>
          <p:cNvSpPr txBox="1"/>
          <p:nvPr/>
        </p:nvSpPr>
        <p:spPr>
          <a:xfrm>
            <a:off x="777688" y="1164875"/>
            <a:ext cx="354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Award-Nominated Books: 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Bestsellers vs Non-Bestsellers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42" name="Google Shape;5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62683">
            <a:off x="4876800" y="1711299"/>
            <a:ext cx="3000324" cy="31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7"/>
          <p:cNvSpPr txBox="1"/>
          <p:nvPr/>
        </p:nvSpPr>
        <p:spPr>
          <a:xfrm>
            <a:off x="4380296" y="3800175"/>
            <a:ext cx="1145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No-Stress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4" name="Google Shape;544;p47"/>
          <p:cNvSpPr txBox="1"/>
          <p:nvPr/>
        </p:nvSpPr>
        <p:spPr>
          <a:xfrm>
            <a:off x="4422600" y="4094474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88.8%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404746" y="1948300"/>
            <a:ext cx="1145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7294650" y="2242599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11.2%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5086104" y="1164875"/>
            <a:ext cx="24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Reader Reviews: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 vs. No-Stress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8" name="Google Shape;548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554" name="Google Shape;554;p48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48"/>
          <p:cNvSpPr/>
          <p:nvPr/>
        </p:nvSpPr>
        <p:spPr>
          <a:xfrm>
            <a:off x="3544500" y="644225"/>
            <a:ext cx="4758600" cy="39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825" y="788075"/>
            <a:ext cx="3989749" cy="36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Genre-Specific Stress Analysis</a:t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64" name="Google Shape;564;p49"/>
          <p:cNvGraphicFramePr/>
          <p:nvPr/>
        </p:nvGraphicFramePr>
        <p:xfrm>
          <a:off x="532075" y="1877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{CF0EE28E-1C22-47A3-9BEC-BEF24F759533}</a:tableStyleId>
              </a:tblPr>
              <a:tblGrid>
                <a:gridCol w="1660400"/>
                <a:gridCol w="722475"/>
              </a:tblGrid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Romantasy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19.0%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Romance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17.3%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Young-adult-fantasy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.2%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Debut-novel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14.9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Mystery-thriller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14.3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5" name="Google Shape;56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3093675" y="1175500"/>
            <a:ext cx="5264400" cy="32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650" y="1357300"/>
            <a:ext cx="4879474" cy="291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2"/>
          <p:cNvSpPr txBox="1"/>
          <p:nvPr>
            <p:ph idx="1" type="subTitle"/>
          </p:nvPr>
        </p:nvSpPr>
        <p:spPr>
          <a:xfrm>
            <a:off x="6013775" y="27195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Definition, exploration, and visualization of data to highlight critical insights</a:t>
            </a:r>
            <a:endParaRPr/>
          </a:p>
        </p:txBody>
      </p:sp>
      <p:sp>
        <p:nvSpPr>
          <p:cNvPr id="270" name="Google Shape;270;p32"/>
          <p:cNvSpPr txBox="1"/>
          <p:nvPr>
            <p:ph idx="2" type="subTitle"/>
          </p:nvPr>
        </p:nvSpPr>
        <p:spPr>
          <a:xfrm>
            <a:off x="6013775" y="1536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Collection, cleaning, and structuring of data to ensure analysis readiness</a:t>
            </a:r>
            <a:endParaRPr/>
          </a:p>
        </p:txBody>
      </p:sp>
      <p:sp>
        <p:nvSpPr>
          <p:cNvPr id="271" name="Google Shape;271;p32"/>
          <p:cNvSpPr txBox="1"/>
          <p:nvPr>
            <p:ph idx="3" type="subTitle"/>
          </p:nvPr>
        </p:nvSpPr>
        <p:spPr>
          <a:xfrm>
            <a:off x="60137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engineering, model training, and evaluation to derive advanced insights</a:t>
            </a:r>
            <a:endParaRPr/>
          </a:p>
        </p:txBody>
      </p:sp>
      <p:sp>
        <p:nvSpPr>
          <p:cNvPr id="272" name="Google Shape;272;p32"/>
          <p:cNvSpPr txBox="1"/>
          <p:nvPr>
            <p:ph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" name="Google Shape;273;p32"/>
          <p:cNvSpPr txBox="1"/>
          <p:nvPr>
            <p:ph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4" name="Google Shape;274;p32"/>
          <p:cNvSpPr txBox="1"/>
          <p:nvPr>
            <p:ph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32"/>
          <p:cNvSpPr txBox="1"/>
          <p:nvPr>
            <p:ph idx="7" type="subTitle"/>
          </p:nvPr>
        </p:nvSpPr>
        <p:spPr>
          <a:xfrm>
            <a:off x="1449625" y="2719575"/>
            <a:ext cx="370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</a:t>
            </a:r>
            <a:endParaRPr/>
          </a:p>
        </p:txBody>
      </p:sp>
      <p:sp>
        <p:nvSpPr>
          <p:cNvPr id="276" name="Google Shape;276;p32"/>
          <p:cNvSpPr txBox="1"/>
          <p:nvPr>
            <p:ph idx="8" type="subTitle"/>
          </p:nvPr>
        </p:nvSpPr>
        <p:spPr>
          <a:xfrm>
            <a:off x="1449625" y="1536325"/>
            <a:ext cx="370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Preparation</a:t>
            </a:r>
            <a:endParaRPr/>
          </a:p>
        </p:txBody>
      </p:sp>
      <p:sp>
        <p:nvSpPr>
          <p:cNvPr id="277" name="Google Shape;277;p32"/>
          <p:cNvSpPr txBox="1"/>
          <p:nvPr>
            <p:ph idx="9" type="subTitle"/>
          </p:nvPr>
        </p:nvSpPr>
        <p:spPr>
          <a:xfrm>
            <a:off x="1449625" y="3813225"/>
            <a:ext cx="4221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cxnSp>
        <p:nvCxnSpPr>
          <p:cNvPr id="278" name="Google Shape;278;p32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/>
          <p:nvPr/>
        </p:nvCxnSpPr>
        <p:spPr>
          <a:xfrm>
            <a:off x="714925" y="233615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2"/>
          <p:cNvCxnSpPr/>
          <p:nvPr/>
        </p:nvCxnSpPr>
        <p:spPr>
          <a:xfrm>
            <a:off x="714925" y="3470075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2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>
            <a:hlinkClick action="ppaction://hlinksldjump" r:id="rId3"/>
          </p:cNvPr>
          <p:cNvSpPr/>
          <p:nvPr/>
        </p:nvSpPr>
        <p:spPr>
          <a:xfrm>
            <a:off x="5208354" y="2753967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>
            <a:hlinkClick action="ppaction://hlinksldjump" r:id="rId4"/>
          </p:cNvPr>
          <p:cNvSpPr/>
          <p:nvPr/>
        </p:nvSpPr>
        <p:spPr>
          <a:xfrm>
            <a:off x="5208354" y="1570730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>
            <a:hlinkClick action="ppaction://hlinksldjump" r:id="rId5"/>
          </p:cNvPr>
          <p:cNvSpPr/>
          <p:nvPr/>
        </p:nvSpPr>
        <p:spPr>
          <a:xfrm>
            <a:off x="5208354" y="3847642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0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1095950" y="628825"/>
            <a:ext cx="6576600" cy="391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25" y="741275"/>
            <a:ext cx="5863151" cy="3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/>
          <p:nvPr/>
        </p:nvSpPr>
        <p:spPr>
          <a:xfrm>
            <a:off x="4237475" y="1446375"/>
            <a:ext cx="4173300" cy="311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1" name="Google Shape;581;p51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3" name="Google Shape;583;p51"/>
          <p:cNvGrpSpPr/>
          <p:nvPr/>
        </p:nvGrpSpPr>
        <p:grpSpPr>
          <a:xfrm>
            <a:off x="5533513" y="693975"/>
            <a:ext cx="1917063" cy="676200"/>
            <a:chOff x="5533513" y="770175"/>
            <a:chExt cx="1917063" cy="676200"/>
          </a:xfrm>
        </p:grpSpPr>
        <p:sp>
          <p:nvSpPr>
            <p:cNvPr id="584" name="Google Shape;584;p51"/>
            <p:cNvSpPr txBox="1"/>
            <p:nvPr/>
          </p:nvSpPr>
          <p:spPr>
            <a:xfrm>
              <a:off x="5664075" y="892725"/>
              <a:ext cx="17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Robert Kolker</a:t>
              </a:r>
              <a:endParaRPr b="1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5533513" y="770175"/>
              <a:ext cx="1698000" cy="676200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586" name="Google Shape;5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862" y="1599087"/>
            <a:ext cx="3810524" cy="281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1"/>
          <p:cNvGrpSpPr/>
          <p:nvPr/>
        </p:nvGrpSpPr>
        <p:grpSpPr>
          <a:xfrm>
            <a:off x="326075" y="822572"/>
            <a:ext cx="4586401" cy="3304439"/>
            <a:chOff x="402275" y="822572"/>
            <a:chExt cx="4586401" cy="3304439"/>
          </a:xfrm>
        </p:grpSpPr>
        <p:pic>
          <p:nvPicPr>
            <p:cNvPr id="588" name="Google Shape;58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275" y="1035600"/>
              <a:ext cx="1639450" cy="256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51"/>
            <p:cNvSpPr txBox="1"/>
            <p:nvPr/>
          </p:nvSpPr>
          <p:spPr>
            <a:xfrm>
              <a:off x="2096976" y="822572"/>
              <a:ext cx="2891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Hidden Valley Road: 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Inside the Mind of an American Family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Robert Kolker</a:t>
              </a: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90" name="Google Shape;590;p51"/>
            <p:cNvSpPr txBox="1"/>
            <p:nvPr/>
          </p:nvSpPr>
          <p:spPr>
            <a:xfrm>
              <a:off x="2096965" y="2187511"/>
              <a:ext cx="2234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Description:</a:t>
              </a:r>
              <a:endParaRPr b="1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The heart-ending story of a mid-century American family with twelve children, six of them diagnosed with schizophrenia, that became science's great hope in the quest to understand the disease.</a:t>
              </a:r>
              <a:endPara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2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97" name="Google Shape;597;p52"/>
          <p:cNvSpPr txBox="1"/>
          <p:nvPr>
            <p:ph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O3.</a:t>
            </a:r>
            <a:endParaRPr/>
          </a:p>
        </p:txBody>
      </p:sp>
      <p:sp>
        <p:nvSpPr>
          <p:cNvPr id="598" name="Google Shape;598;p52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Implementation</a:t>
            </a:r>
            <a:endParaRPr/>
          </a:p>
        </p:txBody>
      </p:sp>
      <p:sp>
        <p:nvSpPr>
          <p:cNvPr id="599" name="Google Shape;59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 txBox="1"/>
          <p:nvPr/>
        </p:nvSpPr>
        <p:spPr>
          <a:xfrm>
            <a:off x="843300" y="1274425"/>
            <a:ext cx="621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dataset of lengthy multi-domain social media data for identifying stress from 10 different categories of Reddit communities.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53"/>
          <p:cNvSpPr txBox="1"/>
          <p:nvPr/>
        </p:nvSpPr>
        <p:spPr>
          <a:xfrm>
            <a:off x="974200" y="2052250"/>
            <a:ext cx="298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relationships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anxiety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ptsd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assistance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homeless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almosthomeless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domesticviolence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survivorsofabuse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food_pantry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7696074" y="1736125"/>
            <a:ext cx="138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shape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09" name="Google Shape;609;p53"/>
          <p:cNvSpPr txBox="1"/>
          <p:nvPr/>
        </p:nvSpPr>
        <p:spPr>
          <a:xfrm>
            <a:off x="7696081" y="2800500"/>
            <a:ext cx="1168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target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7696075" y="3652775"/>
            <a:ext cx="1584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classification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611" name="Google Shape;611;p53"/>
          <p:cNvCxnSpPr/>
          <p:nvPr/>
        </p:nvCxnSpPr>
        <p:spPr>
          <a:xfrm flipH="1">
            <a:off x="7056925" y="1966625"/>
            <a:ext cx="643200" cy="27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12" name="Google Shape;612;p53"/>
          <p:cNvCxnSpPr>
            <a:stCxn id="609" idx="1"/>
          </p:cNvCxnSpPr>
          <p:nvPr/>
        </p:nvCxnSpPr>
        <p:spPr>
          <a:xfrm flipH="1">
            <a:off x="6740881" y="3024300"/>
            <a:ext cx="955200" cy="22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13" name="Google Shape;613;p53"/>
          <p:cNvCxnSpPr>
            <a:stCxn id="610" idx="1"/>
          </p:cNvCxnSpPr>
          <p:nvPr/>
        </p:nvCxnSpPr>
        <p:spPr>
          <a:xfrm flipH="1">
            <a:off x="6214975" y="3876575"/>
            <a:ext cx="1481100" cy="34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14" name="Google Shape;614;p53"/>
          <p:cNvSpPr/>
          <p:nvPr/>
        </p:nvSpPr>
        <p:spPr>
          <a:xfrm>
            <a:off x="4821600" y="2110025"/>
            <a:ext cx="2163300" cy="28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5" name="Google Shape;615;p53"/>
          <p:cNvSpPr/>
          <p:nvPr/>
        </p:nvSpPr>
        <p:spPr>
          <a:xfrm>
            <a:off x="3895450" y="3080225"/>
            <a:ext cx="2745600" cy="340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3696550" y="3018000"/>
            <a:ext cx="31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stress[‘stress’].value_counts()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7" name="Google Shape;617;p53"/>
          <p:cNvSpPr txBox="1"/>
          <p:nvPr/>
        </p:nvSpPr>
        <p:spPr>
          <a:xfrm>
            <a:off x="4821600" y="205362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3553 records ; 116 fields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8" name="Google Shape;618;p53"/>
          <p:cNvSpPr/>
          <p:nvPr/>
        </p:nvSpPr>
        <p:spPr>
          <a:xfrm>
            <a:off x="3184425" y="4092100"/>
            <a:ext cx="2986800" cy="28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9" name="Google Shape;619;p53"/>
          <p:cNvSpPr txBox="1"/>
          <p:nvPr/>
        </p:nvSpPr>
        <p:spPr>
          <a:xfrm>
            <a:off x="2700350" y="403712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stress=</a:t>
            </a: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:  1857      stress=0:  1696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GENERAL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Preparation of text: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Tokenize text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Remove stopwords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Lemmatize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Model training: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LogisticRegression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SVM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RandomForest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7" name="Google Shape;627;p5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Evaluation: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Recall 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8" name="Google Shape;628;p5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29" name="Google Shape;629;p5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30" name="Google Shape;630;p54"/>
          <p:cNvSpPr txBox="1"/>
          <p:nvPr/>
        </p:nvSpPr>
        <p:spPr>
          <a:xfrm>
            <a:off x="714927" y="3728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31" name="Google Shape;63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4067300" y="1796000"/>
            <a:ext cx="4104000" cy="252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3" name="Google Shape;633;p54"/>
          <p:cNvSpPr txBox="1"/>
          <p:nvPr/>
        </p:nvSpPr>
        <p:spPr>
          <a:xfrm>
            <a:off x="4237475" y="1951925"/>
            <a:ext cx="3835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“It cleared up and I was okay but. On Monday I was thinking about humans and how the brain works and it tripped me out I got worried that because I was thinking about how the brain works that I would lose sleep and I did. That night was bad just like last time.   Also yesterday my sleep was bad I woke up like every hour of the night just like last time. I got kind of scared like I did last time but this time I think that this is fake life which is absurd but I just think about it then get really scared then I think rationally then calm down.”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4" name="Google Shape;634;p54"/>
          <p:cNvSpPr txBox="1"/>
          <p:nvPr/>
        </p:nvSpPr>
        <p:spPr>
          <a:xfrm>
            <a:off x="5314675" y="1347425"/>
            <a:ext cx="153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“stress” = 1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PREPARATION</a:t>
            </a:r>
            <a:r>
              <a:rPr lang="en"/>
              <a:t> for NLP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5"/>
          <p:cNvSpPr/>
          <p:nvPr/>
        </p:nvSpPr>
        <p:spPr>
          <a:xfrm>
            <a:off x="8875" y="1189877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F7AA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Raw Text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641" name="Google Shape;641;p55"/>
          <p:cNvGrpSpPr/>
          <p:nvPr/>
        </p:nvGrpSpPr>
        <p:grpSpPr>
          <a:xfrm>
            <a:off x="1838325" y="1189775"/>
            <a:ext cx="2064000" cy="1291250"/>
            <a:chOff x="1838325" y="1189775"/>
            <a:chExt cx="2064000" cy="1291250"/>
          </a:xfrm>
        </p:grpSpPr>
        <p:sp>
          <p:nvSpPr>
            <p:cNvPr id="642" name="Google Shape;642;p5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FCB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Tokenization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&amp; Lowercasing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3" name="Google Shape;643;p55"/>
            <p:cNvSpPr txBox="1"/>
            <p:nvPr/>
          </p:nvSpPr>
          <p:spPr>
            <a:xfrm>
              <a:off x="2093450" y="2057125"/>
              <a:ext cx="16245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["i", "read", "the", "first", "chapter", "of", "gilded", "wolves", "and", "was", "like", "ok", "i", "need", "to", "clear", "like", "2", "days", "because", "once", "i", "start", "this", "i", "won't", "be", "able", "to", "put", "it",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44" name="Google Shape;644;p55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645" name="Google Shape;645;p55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Stop words Removal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6" name="Google Shape;646;p55"/>
            <p:cNvSpPr txBox="1"/>
            <p:nvPr/>
          </p:nvSpPr>
          <p:spPr>
            <a:xfrm>
              <a:off x="3815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["read", "first", "chapter", "gilded", "wolves", "ok", "need", "clear", "2", "days", "start", "this", "won't", "put",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47" name="Google Shape;647;p55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FBD6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Vectorization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648" name="Google Shape;648;p55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649" name="Google Shape;649;p5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FBC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Lemmatization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50" name="Google Shape;650;p55"/>
            <p:cNvSpPr txBox="1"/>
            <p:nvPr/>
          </p:nvSpPr>
          <p:spPr>
            <a:xfrm>
              <a:off x="5537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["read", "first", "chapter", "gilded", "wolves", "ok", "need", "clear", "2", "day", "start", "this", "will not", "put",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51" name="Google Shape;651;p55"/>
          <p:cNvSpPr txBox="1"/>
          <p:nvPr/>
        </p:nvSpPr>
        <p:spPr>
          <a:xfrm>
            <a:off x="436950" y="2057125"/>
            <a:ext cx="1624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I read the first chapter of Gilded Wolves and was like 'ok, I need to clear like 2 days because once I start this, I won't be able to put it down.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652" name="Google Shape;652;p55"/>
          <p:cNvGraphicFramePr/>
          <p:nvPr/>
        </p:nvGraphicFramePr>
        <p:xfrm>
          <a:off x="7319675" y="212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{CF0EE28E-1C22-47A3-9BEC-BEF24F759533}</a:tableStyleId>
              </a:tblPr>
              <a:tblGrid>
                <a:gridCol w="705500"/>
                <a:gridCol w="705500"/>
              </a:tblGrid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Term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TF-IDF Score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9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read first chapter glided wolves ok 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… 	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0.23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0.19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0.24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0.31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0.31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0.15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3" name="Google Shape;65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6"/>
          <p:cNvSpPr txBox="1"/>
          <p:nvPr/>
        </p:nvSpPr>
        <p:spPr>
          <a:xfrm>
            <a:off x="765000" y="1396500"/>
            <a:ext cx="46812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Albert Sans"/>
                <a:ea typeface="Albert Sans"/>
                <a:cs typeface="Albert Sans"/>
                <a:sym typeface="Albert Sans"/>
              </a:rPr>
              <a:t>Grid Search</a:t>
            </a:r>
            <a:endParaRPr b="1" sz="15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Comprehensive Testing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This grid allows for a thorough testing of different combinations to find the best model configuration.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Balanced Approach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By varying parameters like `ngram_range` and `use_idf`, it balances 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between word frequency and context relevance.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Optimized Performance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Regularization and solver choices tweak the logistic regression to optimize for both accuracy and computational efficiency.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60" name="Google Shape;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199" y="2689900"/>
            <a:ext cx="3121025" cy="15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6"/>
          <p:cNvSpPr txBox="1"/>
          <p:nvPr/>
        </p:nvSpPr>
        <p:spPr>
          <a:xfrm>
            <a:off x="5627988" y="2129875"/>
            <a:ext cx="2530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Configuration of Hyperparameters for LogisticRegression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2" name="Google Shape;66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68" name="Google Shape;668;p57"/>
          <p:cNvSpPr txBox="1"/>
          <p:nvPr/>
        </p:nvSpPr>
        <p:spPr>
          <a:xfrm>
            <a:off x="726801" y="2868781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LogisticRegression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3294885" y="2868775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SVM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0" name="Google Shape;670;p57"/>
          <p:cNvSpPr txBox="1"/>
          <p:nvPr/>
        </p:nvSpPr>
        <p:spPr>
          <a:xfrm>
            <a:off x="3294875" y="3413076"/>
            <a:ext cx="2567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0          0.72        0.73         0.73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1           0.77        0.77         0.77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1" name="Google Shape;671;p57"/>
          <p:cNvSpPr txBox="1"/>
          <p:nvPr/>
        </p:nvSpPr>
        <p:spPr>
          <a:xfrm>
            <a:off x="5862966" y="2868790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RandomForest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1329050" y="1284512"/>
            <a:ext cx="1363200" cy="136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0.75</a:t>
            </a:r>
            <a:endParaRPr sz="1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3877125" y="1284525"/>
            <a:ext cx="1363200" cy="136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0.75</a:t>
            </a:r>
            <a:endParaRPr sz="1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6423825" y="1284643"/>
            <a:ext cx="1363200" cy="13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0.76</a:t>
            </a:r>
            <a:endParaRPr sz="1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5" name="Google Shape;675;p57"/>
          <p:cNvSpPr txBox="1"/>
          <p:nvPr/>
        </p:nvSpPr>
        <p:spPr>
          <a:xfrm>
            <a:off x="659250" y="3421203"/>
            <a:ext cx="2567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0          0.73        0.72         0.73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0.77        0.77         0.77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6" name="Google Shape;676;p57"/>
          <p:cNvSpPr txBox="1"/>
          <p:nvPr/>
        </p:nvSpPr>
        <p:spPr>
          <a:xfrm>
            <a:off x="5809475" y="3413076"/>
            <a:ext cx="2567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0          0.79        0.64         0.71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1          0.74        0.86        0.79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7" name="Google Shape;67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83" name="Google Shape;683;p58"/>
          <p:cNvSpPr txBox="1"/>
          <p:nvPr/>
        </p:nvSpPr>
        <p:spPr>
          <a:xfrm>
            <a:off x="726801" y="3859381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LogisticRegression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4" name="Google Shape;684;p58"/>
          <p:cNvSpPr txBox="1"/>
          <p:nvPr/>
        </p:nvSpPr>
        <p:spPr>
          <a:xfrm>
            <a:off x="3294885" y="3859375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SVM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5" name="Google Shape;685;p58"/>
          <p:cNvSpPr txBox="1"/>
          <p:nvPr/>
        </p:nvSpPr>
        <p:spPr>
          <a:xfrm>
            <a:off x="5862966" y="3859390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RandomForest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686" name="Google Shape;6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63" y="1518922"/>
            <a:ext cx="2400973" cy="19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46" y="1518922"/>
            <a:ext cx="2430041" cy="19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625" y="1518940"/>
            <a:ext cx="2430050" cy="19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sp>
        <p:nvSpPr>
          <p:cNvPr id="695" name="Google Shape;69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59"/>
          <p:cNvSpPr/>
          <p:nvPr/>
        </p:nvSpPr>
        <p:spPr>
          <a:xfrm>
            <a:off x="555350" y="1759750"/>
            <a:ext cx="3951000" cy="22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50" y="1941500"/>
            <a:ext cx="3800475" cy="18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/>
          <p:nvPr/>
        </p:nvSpPr>
        <p:spPr>
          <a:xfrm>
            <a:off x="4653900" y="1742600"/>
            <a:ext cx="3951000" cy="22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99" name="Google Shape;6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775" y="1904050"/>
            <a:ext cx="3754725" cy="19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9"/>
          <p:cNvSpPr txBox="1"/>
          <p:nvPr/>
        </p:nvSpPr>
        <p:spPr>
          <a:xfrm>
            <a:off x="2141525" y="1381800"/>
            <a:ext cx="9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01" name="Google Shape;701;p59"/>
          <p:cNvSpPr txBox="1"/>
          <p:nvPr/>
        </p:nvSpPr>
        <p:spPr>
          <a:xfrm>
            <a:off x="6103925" y="1381800"/>
            <a:ext cx="12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no_</a:t>
            </a: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91" name="Google Shape;291;p33"/>
          <p:cNvSpPr txBox="1"/>
          <p:nvPr>
            <p:ph idx="2" type="subTitle"/>
          </p:nvPr>
        </p:nvSpPr>
        <p:spPr>
          <a:xfrm>
            <a:off x="713225" y="1571975"/>
            <a:ext cx="56934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Purpose</a:t>
            </a:r>
            <a:r>
              <a:rPr lang="en" sz="1400"/>
              <a:t>: Investigate the relationship between award-nominated books and reader stress levels.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Method</a:t>
            </a:r>
            <a:r>
              <a:rPr lang="en" sz="1400"/>
              <a:t>: Analyse reviews related to these books to determine the presence of stress.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Goal</a:t>
            </a:r>
            <a:r>
              <a:rPr lang="en" sz="1400"/>
              <a:t>: Understand if literary works correlate with the emotional impact they have on readers.</a:t>
            </a:r>
            <a:endParaRPr sz="1400"/>
          </a:p>
        </p:txBody>
      </p:sp>
      <p:sp>
        <p:nvSpPr>
          <p:cNvPr id="292" name="Google Shape;292;p33"/>
          <p:cNvSpPr txBox="1"/>
          <p:nvPr>
            <p:ph idx="4294967295" type="subTitle"/>
          </p:nvPr>
        </p:nvSpPr>
        <p:spPr>
          <a:xfrm>
            <a:off x="781300" y="1221475"/>
            <a:ext cx="53151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Exploring the Impact of Literary Quality on Reader Stress</a:t>
            </a:r>
            <a:endParaRPr b="1" sz="1400"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0"/>
          <p:cNvSpPr txBox="1"/>
          <p:nvPr>
            <p:ph type="title"/>
          </p:nvPr>
        </p:nvSpPr>
        <p:spPr>
          <a:xfrm>
            <a:off x="720000" y="4632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0"/>
          <p:cNvSpPr txBox="1"/>
          <p:nvPr/>
        </p:nvSpPr>
        <p:spPr>
          <a:xfrm>
            <a:off x="757425" y="959800"/>
            <a:ext cx="7918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Technical Challenges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Data Collection and Quality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   	Limited data available for model training affecting the model's predictive capabilities.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Model Selection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Difficulty in determining the most effective model due to limited data.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Computational Resources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Constraints on resources resulting in longer run times and limited model evaluation.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Solution Strategies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Optimization of Processes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Reduced the number of grid search iterations to save on computational time and resources.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Unresolved Issues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Insufficient Data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The quantity of data remains a fundamental limitation.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Ongoing Challenges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Additional issues requiring further investigation to optimize model performance.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8" name="Google Shape;70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1"/>
          <p:cNvSpPr txBox="1"/>
          <p:nvPr>
            <p:ph type="title"/>
          </p:nvPr>
        </p:nvSpPr>
        <p:spPr>
          <a:xfrm>
            <a:off x="720000" y="4632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61"/>
          <p:cNvSpPr txBox="1"/>
          <p:nvPr/>
        </p:nvSpPr>
        <p:spPr>
          <a:xfrm>
            <a:off x="847175" y="943450"/>
            <a:ext cx="57714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Collect More Reviews Data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Expand the scope of data collection to include additional online platforms and social media.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Incorporate reviews from various languages and regions to obtain a broader perspective.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In-Depth Analysis of Book Texts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Employ natural language processing techniques to analyse the language style and structure of the books.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Identify key chapters and content to understand their impact on reader feedback.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Extract More Features from Text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Sentiment Analysis: Assess the emotional tone of the book contents, such as positive, neutral, or negative sentiments.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Keyword Extraction: Identify the core themes and frequently occurring keywords within the text.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Semantic Analysis: Understand the deeper meanings of book themes through contextual analysis.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2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21" name="Google Shape;721;p62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2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xiaobo.teng93</a:t>
            </a:r>
            <a:r>
              <a:rPr lang="en"/>
              <a:t>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https://github.com/txiao9331/LitMental.git</a:t>
            </a:r>
            <a:endParaRPr/>
          </a:p>
        </p:txBody>
      </p:sp>
      <p:sp>
        <p:nvSpPr>
          <p:cNvPr id="722" name="Google Shape;722;p62"/>
          <p:cNvSpPr txBox="1"/>
          <p:nvPr/>
        </p:nvSpPr>
        <p:spPr>
          <a:xfrm>
            <a:off x="713275" y="2832675"/>
            <a:ext cx="44481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3" name="Google Shape;723;p62"/>
          <p:cNvSpPr/>
          <p:nvPr/>
        </p:nvSpPr>
        <p:spPr>
          <a:xfrm rot="-5400000">
            <a:off x="6400900" y="2413900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4" name="Google Shape;724;p62"/>
          <p:cNvCxnSpPr/>
          <p:nvPr/>
        </p:nvCxnSpPr>
        <p:spPr>
          <a:xfrm>
            <a:off x="5971875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5" name="Google Shape;725;p62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726" name="Google Shape;726;p62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62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62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62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62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62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32" name="Google Shape;732;p62"/>
          <p:cNvCxnSpPr/>
          <p:nvPr/>
        </p:nvCxnSpPr>
        <p:spPr>
          <a:xfrm>
            <a:off x="5981625" y="2841763"/>
            <a:ext cx="316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3" name="Google Shape;733;p62"/>
          <p:cNvGrpSpPr/>
          <p:nvPr/>
        </p:nvGrpSpPr>
        <p:grpSpPr>
          <a:xfrm>
            <a:off x="800986" y="3328225"/>
            <a:ext cx="387681" cy="387661"/>
            <a:chOff x="266768" y="1721375"/>
            <a:chExt cx="397907" cy="397887"/>
          </a:xfrm>
        </p:grpSpPr>
        <p:sp>
          <p:nvSpPr>
            <p:cNvPr id="734" name="Google Shape;734;p62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62"/>
          <p:cNvGrpSpPr/>
          <p:nvPr/>
        </p:nvGrpSpPr>
        <p:grpSpPr>
          <a:xfrm>
            <a:off x="1416142" y="3327987"/>
            <a:ext cx="387641" cy="387661"/>
            <a:chOff x="864491" y="1723250"/>
            <a:chExt cx="397866" cy="397887"/>
          </a:xfrm>
        </p:grpSpPr>
        <p:sp>
          <p:nvSpPr>
            <p:cNvPr id="737" name="Google Shape;737;p6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62"/>
          <p:cNvSpPr/>
          <p:nvPr/>
        </p:nvSpPr>
        <p:spPr>
          <a:xfrm>
            <a:off x="2031242" y="336321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62"/>
          <p:cNvGrpSpPr/>
          <p:nvPr/>
        </p:nvGrpSpPr>
        <p:grpSpPr>
          <a:xfrm>
            <a:off x="2647570" y="3327572"/>
            <a:ext cx="388966" cy="388966"/>
            <a:chOff x="1190625" y="238125"/>
            <a:chExt cx="5235075" cy="5235075"/>
          </a:xfrm>
        </p:grpSpPr>
        <p:sp>
          <p:nvSpPr>
            <p:cNvPr id="742" name="Google Shape;742;p62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299" name="Google Shape;299;p34"/>
          <p:cNvSpPr txBox="1"/>
          <p:nvPr/>
        </p:nvSpPr>
        <p:spPr>
          <a:xfrm flipH="1">
            <a:off x="1364912" y="14542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Gather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 flipH="1">
            <a:off x="1364912" y="2214342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Clean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 flipH="1">
            <a:off x="1364921" y="2974434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database in MySQL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flipH="1">
            <a:off x="1364913" y="3734525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ERD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flipH="1">
            <a:off x="5966789" y="1454254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Initial EDA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 flipH="1">
            <a:off x="5966799" y="22143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API and documentation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 flipH="1">
            <a:off x="5966781" y="29744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Machine Learning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 flipH="1">
            <a:off x="5966788" y="37345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Advanced EDA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3366075" y="153042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3366075" y="229855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3366075" y="306667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366075" y="383480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5553775" y="153042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5553775" y="229855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5553775" y="306667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5553775" y="383480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4"/>
          <p:cNvCxnSpPr>
            <a:stCxn id="307" idx="2"/>
            <a:endCxn id="308" idx="0"/>
          </p:cNvCxnSpPr>
          <p:nvPr/>
        </p:nvCxnSpPr>
        <p:spPr>
          <a:xfrm flipH="1" rot="-5400000">
            <a:off x="3186675" y="201627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4"/>
          <p:cNvCxnSpPr>
            <a:stCxn id="308" idx="2"/>
            <a:endCxn id="309" idx="0"/>
          </p:cNvCxnSpPr>
          <p:nvPr/>
        </p:nvCxnSpPr>
        <p:spPr>
          <a:xfrm flipH="1" rot="-5400000">
            <a:off x="3186675" y="2784400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4"/>
          <p:cNvCxnSpPr>
            <a:stCxn id="309" idx="2"/>
            <a:endCxn id="310" idx="0"/>
          </p:cNvCxnSpPr>
          <p:nvPr/>
        </p:nvCxnSpPr>
        <p:spPr>
          <a:xfrm flipH="1" rot="-5400000">
            <a:off x="3186675" y="355252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4"/>
          <p:cNvCxnSpPr>
            <a:stCxn id="310" idx="2"/>
            <a:endCxn id="311" idx="1"/>
          </p:cNvCxnSpPr>
          <p:nvPr/>
        </p:nvCxnSpPr>
        <p:spPr>
          <a:xfrm rot="-5400000">
            <a:off x="3307725" y="1793000"/>
            <a:ext cx="2406600" cy="2085600"/>
          </a:xfrm>
          <a:prstGeom prst="bentConnector4">
            <a:avLst>
              <a:gd fmla="val -9895" name="adj1"/>
              <a:gd fmla="val 5244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>
            <a:stCxn id="311" idx="2"/>
            <a:endCxn id="312" idx="0"/>
          </p:cNvCxnSpPr>
          <p:nvPr/>
        </p:nvCxnSpPr>
        <p:spPr>
          <a:xfrm flipH="1" rot="-5400000">
            <a:off x="5374375" y="201627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>
            <a:stCxn id="312" idx="2"/>
            <a:endCxn id="313" idx="0"/>
          </p:cNvCxnSpPr>
          <p:nvPr/>
        </p:nvCxnSpPr>
        <p:spPr>
          <a:xfrm flipH="1" rot="-5400000">
            <a:off x="5374375" y="2784400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>
            <a:stCxn id="313" idx="2"/>
            <a:endCxn id="314" idx="0"/>
          </p:cNvCxnSpPr>
          <p:nvPr/>
        </p:nvCxnSpPr>
        <p:spPr>
          <a:xfrm flipH="1" rot="-5400000">
            <a:off x="5374375" y="355252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Preparation</a:t>
            </a:r>
            <a:endParaRPr/>
          </a:p>
        </p:txBody>
      </p:sp>
      <p:sp>
        <p:nvSpPr>
          <p:cNvPr id="329" name="Google Shape;329;p35"/>
          <p:cNvSpPr txBox="1"/>
          <p:nvPr>
            <p:ph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O1.</a:t>
            </a:r>
            <a:endParaRPr/>
          </a:p>
        </p:txBody>
      </p:sp>
      <p:sp>
        <p:nvSpPr>
          <p:cNvPr id="330" name="Google Shape;330;p35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Foundation Building</a:t>
            </a:r>
            <a:endParaRPr/>
          </a:p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/>
        </p:nvSpPr>
        <p:spPr>
          <a:xfrm>
            <a:off x="6472076" y="1684013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API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6472089" y="2063162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Books API | Dev Portal (nytimes.com)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(2019-2023)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819225" y="3131175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OPEN SOURCE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310124" y="2063150"/>
            <a:ext cx="236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Best Books 2023 — Goodreads Choice Awards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(2019-2023)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819329" y="3510325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5"/>
              </a:rPr>
              <a:t>Stress Analysis in Social Media (kaggle.com)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6472076" y="3131175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BIGQUERY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6472089" y="3510325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6"/>
              </a:rPr>
              <a:t>Google Cloud console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819225" y="1684013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WEB SCRAPING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344" name="Google Shape;344;p36"/>
          <p:cNvCxnSpPr>
            <a:stCxn id="343" idx="3"/>
            <a:endCxn id="345" idx="2"/>
          </p:cNvCxnSpPr>
          <p:nvPr/>
        </p:nvCxnSpPr>
        <p:spPr>
          <a:xfrm>
            <a:off x="2672025" y="1947863"/>
            <a:ext cx="597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6" name="Google Shape;346;p36"/>
          <p:cNvCxnSpPr>
            <a:stCxn id="336" idx="1"/>
            <a:endCxn id="347" idx="6"/>
          </p:cNvCxnSpPr>
          <p:nvPr/>
        </p:nvCxnSpPr>
        <p:spPr>
          <a:xfrm flipH="1">
            <a:off x="5822276" y="1947863"/>
            <a:ext cx="649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8" name="Google Shape;348;p36"/>
          <p:cNvCxnSpPr>
            <a:stCxn id="338" idx="3"/>
            <a:endCxn id="349" idx="2"/>
          </p:cNvCxnSpPr>
          <p:nvPr/>
        </p:nvCxnSpPr>
        <p:spPr>
          <a:xfrm>
            <a:off x="2672025" y="3395025"/>
            <a:ext cx="597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50" name="Google Shape;350;p36"/>
          <p:cNvCxnSpPr>
            <a:stCxn id="341" idx="1"/>
            <a:endCxn id="351" idx="6"/>
          </p:cNvCxnSpPr>
          <p:nvPr/>
        </p:nvCxnSpPr>
        <p:spPr>
          <a:xfrm flipH="1">
            <a:off x="5822276" y="3395025"/>
            <a:ext cx="649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352" name="Google Shape;352;p3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3290438" y="1588775"/>
            <a:ext cx="2510400" cy="2510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3268950" y="159267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5111950" y="159267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3268950" y="303982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111950" y="303982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3441939" y="1740271"/>
            <a:ext cx="364433" cy="415197"/>
            <a:chOff x="7494876" y="3923182"/>
            <a:chExt cx="364433" cy="415197"/>
          </a:xfrm>
        </p:grpSpPr>
        <p:sp>
          <p:nvSpPr>
            <p:cNvPr id="355" name="Google Shape;355;p36"/>
            <p:cNvSpPr/>
            <p:nvPr/>
          </p:nvSpPr>
          <p:spPr>
            <a:xfrm>
              <a:off x="7568070" y="3983903"/>
              <a:ext cx="24177" cy="123155"/>
            </a:xfrm>
            <a:custGeom>
              <a:rect b="b" l="l" r="r" t="t"/>
              <a:pathLst>
                <a:path extrusionOk="0" h="3525" w="692">
                  <a:moveTo>
                    <a:pt x="1" y="0"/>
                  </a:moveTo>
                  <a:lnTo>
                    <a:pt x="1" y="3525"/>
                  </a:lnTo>
                  <a:lnTo>
                    <a:pt x="691" y="3525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664602" y="4065447"/>
              <a:ext cx="24980" cy="41611"/>
            </a:xfrm>
            <a:custGeom>
              <a:rect b="b" l="l" r="r" t="t"/>
              <a:pathLst>
                <a:path extrusionOk="0" h="1191" w="715">
                  <a:moveTo>
                    <a:pt x="0" y="0"/>
                  </a:moveTo>
                  <a:lnTo>
                    <a:pt x="0" y="1191"/>
                  </a:lnTo>
                  <a:lnTo>
                    <a:pt x="715" y="1191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761938" y="4016360"/>
              <a:ext cx="24980" cy="90698"/>
            </a:xfrm>
            <a:custGeom>
              <a:rect b="b" l="l" r="r" t="t"/>
              <a:pathLst>
                <a:path extrusionOk="0" h="2596" w="715">
                  <a:moveTo>
                    <a:pt x="1" y="0"/>
                  </a:moveTo>
                  <a:lnTo>
                    <a:pt x="1" y="2596"/>
                  </a:lnTo>
                  <a:lnTo>
                    <a:pt x="715" y="259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7494876" y="3923182"/>
              <a:ext cx="364433" cy="415197"/>
            </a:xfrm>
            <a:custGeom>
              <a:rect b="b" l="l" r="r" t="t"/>
              <a:pathLst>
                <a:path extrusionOk="0" h="11884" w="10431">
                  <a:moveTo>
                    <a:pt x="3144" y="1048"/>
                  </a:moveTo>
                  <a:cubicBezTo>
                    <a:pt x="3334" y="1048"/>
                    <a:pt x="3477" y="1191"/>
                    <a:pt x="3477" y="1381"/>
                  </a:cubicBezTo>
                  <a:lnTo>
                    <a:pt x="3477" y="5263"/>
                  </a:lnTo>
                  <a:lnTo>
                    <a:pt x="4168" y="5263"/>
                  </a:lnTo>
                  <a:lnTo>
                    <a:pt x="4168" y="3715"/>
                  </a:lnTo>
                  <a:cubicBezTo>
                    <a:pt x="4168" y="3525"/>
                    <a:pt x="4334" y="3358"/>
                    <a:pt x="4525" y="3358"/>
                  </a:cubicBezTo>
                  <a:lnTo>
                    <a:pt x="5906" y="3358"/>
                  </a:lnTo>
                  <a:cubicBezTo>
                    <a:pt x="6120" y="3358"/>
                    <a:pt x="6263" y="3525"/>
                    <a:pt x="6263" y="3715"/>
                  </a:cubicBezTo>
                  <a:lnTo>
                    <a:pt x="6263" y="5263"/>
                  </a:lnTo>
                  <a:lnTo>
                    <a:pt x="6954" y="5263"/>
                  </a:lnTo>
                  <a:lnTo>
                    <a:pt x="6954" y="2310"/>
                  </a:lnTo>
                  <a:cubicBezTo>
                    <a:pt x="6954" y="2119"/>
                    <a:pt x="7121" y="1977"/>
                    <a:pt x="7311" y="1977"/>
                  </a:cubicBezTo>
                  <a:lnTo>
                    <a:pt x="8692" y="1977"/>
                  </a:lnTo>
                  <a:cubicBezTo>
                    <a:pt x="8907" y="1977"/>
                    <a:pt x="9050" y="2119"/>
                    <a:pt x="9050" y="2310"/>
                  </a:cubicBezTo>
                  <a:lnTo>
                    <a:pt x="9050" y="5620"/>
                  </a:lnTo>
                  <a:cubicBezTo>
                    <a:pt x="9050" y="5811"/>
                    <a:pt x="8907" y="5954"/>
                    <a:pt x="8692" y="5954"/>
                  </a:cubicBezTo>
                  <a:lnTo>
                    <a:pt x="1739" y="5954"/>
                  </a:lnTo>
                  <a:cubicBezTo>
                    <a:pt x="1548" y="5954"/>
                    <a:pt x="1381" y="5811"/>
                    <a:pt x="1381" y="5620"/>
                  </a:cubicBezTo>
                  <a:lnTo>
                    <a:pt x="1381" y="1381"/>
                  </a:lnTo>
                  <a:cubicBezTo>
                    <a:pt x="1381" y="1191"/>
                    <a:pt x="1548" y="1048"/>
                    <a:pt x="1739" y="1048"/>
                  </a:cubicBezTo>
                  <a:close/>
                  <a:moveTo>
                    <a:pt x="4525" y="7001"/>
                  </a:moveTo>
                  <a:cubicBezTo>
                    <a:pt x="4715" y="7001"/>
                    <a:pt x="4882" y="7168"/>
                    <a:pt x="4882" y="7359"/>
                  </a:cubicBezTo>
                  <a:cubicBezTo>
                    <a:pt x="4882" y="7549"/>
                    <a:pt x="4715" y="7716"/>
                    <a:pt x="4525" y="7716"/>
                  </a:cubicBezTo>
                  <a:lnTo>
                    <a:pt x="1739" y="7716"/>
                  </a:lnTo>
                  <a:cubicBezTo>
                    <a:pt x="1548" y="7716"/>
                    <a:pt x="1381" y="7549"/>
                    <a:pt x="1381" y="7359"/>
                  </a:cubicBezTo>
                  <a:cubicBezTo>
                    <a:pt x="1381" y="7168"/>
                    <a:pt x="1548" y="7001"/>
                    <a:pt x="1739" y="7001"/>
                  </a:cubicBezTo>
                  <a:close/>
                  <a:moveTo>
                    <a:pt x="5906" y="8406"/>
                  </a:moveTo>
                  <a:cubicBezTo>
                    <a:pt x="6120" y="8406"/>
                    <a:pt x="6263" y="8549"/>
                    <a:pt x="6263" y="8740"/>
                  </a:cubicBezTo>
                  <a:cubicBezTo>
                    <a:pt x="6263" y="8954"/>
                    <a:pt x="6120" y="9097"/>
                    <a:pt x="5906" y="9097"/>
                  </a:cubicBezTo>
                  <a:lnTo>
                    <a:pt x="1739" y="9097"/>
                  </a:lnTo>
                  <a:cubicBezTo>
                    <a:pt x="1548" y="9097"/>
                    <a:pt x="1381" y="8954"/>
                    <a:pt x="1381" y="8740"/>
                  </a:cubicBezTo>
                  <a:cubicBezTo>
                    <a:pt x="1381" y="8549"/>
                    <a:pt x="1548" y="8406"/>
                    <a:pt x="1739" y="8406"/>
                  </a:cubicBezTo>
                  <a:close/>
                  <a:moveTo>
                    <a:pt x="3834" y="9788"/>
                  </a:moveTo>
                  <a:cubicBezTo>
                    <a:pt x="4025" y="9788"/>
                    <a:pt x="4168" y="9954"/>
                    <a:pt x="4168" y="10145"/>
                  </a:cubicBezTo>
                  <a:cubicBezTo>
                    <a:pt x="4168" y="10335"/>
                    <a:pt x="4025" y="10502"/>
                    <a:pt x="3834" y="10502"/>
                  </a:cubicBezTo>
                  <a:lnTo>
                    <a:pt x="1739" y="10502"/>
                  </a:lnTo>
                  <a:cubicBezTo>
                    <a:pt x="1548" y="10502"/>
                    <a:pt x="1381" y="10335"/>
                    <a:pt x="1381" y="10145"/>
                  </a:cubicBezTo>
                  <a:cubicBezTo>
                    <a:pt x="1381" y="9954"/>
                    <a:pt x="1548" y="9788"/>
                    <a:pt x="1739" y="9788"/>
                  </a:cubicBezTo>
                  <a:close/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11526"/>
                  </a:lnTo>
                  <a:cubicBezTo>
                    <a:pt x="0" y="11717"/>
                    <a:pt x="143" y="11883"/>
                    <a:pt x="334" y="11883"/>
                  </a:cubicBezTo>
                  <a:lnTo>
                    <a:pt x="7168" y="11883"/>
                  </a:lnTo>
                  <a:lnTo>
                    <a:pt x="7168" y="8954"/>
                  </a:lnTo>
                  <a:cubicBezTo>
                    <a:pt x="7168" y="8764"/>
                    <a:pt x="7311" y="8621"/>
                    <a:pt x="7525" y="8621"/>
                  </a:cubicBezTo>
                  <a:lnTo>
                    <a:pt x="10431" y="8621"/>
                  </a:lnTo>
                  <a:lnTo>
                    <a:pt x="10431" y="357"/>
                  </a:lnTo>
                  <a:cubicBezTo>
                    <a:pt x="10431" y="167"/>
                    <a:pt x="10288" y="0"/>
                    <a:pt x="10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7769415" y="4248485"/>
              <a:ext cx="89894" cy="89894"/>
            </a:xfrm>
            <a:custGeom>
              <a:rect b="b" l="l" r="r" t="t"/>
              <a:pathLst>
                <a:path extrusionOk="0" h="2573" w="2573">
                  <a:moveTo>
                    <a:pt x="1" y="0"/>
                  </a:moveTo>
                  <a:lnTo>
                    <a:pt x="1" y="2572"/>
                  </a:lnTo>
                  <a:cubicBezTo>
                    <a:pt x="96" y="2572"/>
                    <a:pt x="191" y="2525"/>
                    <a:pt x="263" y="2477"/>
                  </a:cubicBezTo>
                  <a:lnTo>
                    <a:pt x="2478" y="262"/>
                  </a:lnTo>
                  <a:cubicBezTo>
                    <a:pt x="2549" y="167"/>
                    <a:pt x="2573" y="96"/>
                    <a:pt x="2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6"/>
          <p:cNvGrpSpPr/>
          <p:nvPr/>
        </p:nvGrpSpPr>
        <p:grpSpPr>
          <a:xfrm>
            <a:off x="3416143" y="3187823"/>
            <a:ext cx="416036" cy="414394"/>
            <a:chOff x="6796789" y="3933139"/>
            <a:chExt cx="416036" cy="414394"/>
          </a:xfrm>
        </p:grpSpPr>
        <p:sp>
          <p:nvSpPr>
            <p:cNvPr id="361" name="Google Shape;361;p36"/>
            <p:cNvSpPr/>
            <p:nvPr/>
          </p:nvSpPr>
          <p:spPr>
            <a:xfrm>
              <a:off x="6939090" y="4042144"/>
              <a:ext cx="144781" cy="40807"/>
            </a:xfrm>
            <a:custGeom>
              <a:rect b="b" l="l" r="r" t="t"/>
              <a:pathLst>
                <a:path extrusionOk="0" h="1168" w="4144">
                  <a:moveTo>
                    <a:pt x="429" y="0"/>
                  </a:moveTo>
                  <a:cubicBezTo>
                    <a:pt x="286" y="0"/>
                    <a:pt x="143" y="24"/>
                    <a:pt x="0" y="96"/>
                  </a:cubicBezTo>
                  <a:cubicBezTo>
                    <a:pt x="381" y="548"/>
                    <a:pt x="262" y="381"/>
                    <a:pt x="572" y="786"/>
                  </a:cubicBezTo>
                  <a:cubicBezTo>
                    <a:pt x="786" y="1024"/>
                    <a:pt x="1096" y="1167"/>
                    <a:pt x="1405" y="1167"/>
                  </a:cubicBezTo>
                  <a:lnTo>
                    <a:pt x="2715" y="1167"/>
                  </a:lnTo>
                  <a:cubicBezTo>
                    <a:pt x="3048" y="1167"/>
                    <a:pt x="3334" y="1024"/>
                    <a:pt x="3548" y="786"/>
                  </a:cubicBezTo>
                  <a:cubicBezTo>
                    <a:pt x="3882" y="405"/>
                    <a:pt x="3763" y="548"/>
                    <a:pt x="4144" y="120"/>
                  </a:cubicBezTo>
                  <a:cubicBezTo>
                    <a:pt x="3977" y="48"/>
                    <a:pt x="3810" y="0"/>
                    <a:pt x="3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6912433" y="4060451"/>
              <a:ext cx="195580" cy="287081"/>
            </a:xfrm>
            <a:custGeom>
              <a:rect b="b" l="l" r="r" t="t"/>
              <a:pathLst>
                <a:path extrusionOk="0" h="8217" w="5598">
                  <a:moveTo>
                    <a:pt x="2804" y="2260"/>
                  </a:moveTo>
                  <a:cubicBezTo>
                    <a:pt x="2998" y="2260"/>
                    <a:pt x="3144" y="2419"/>
                    <a:pt x="3144" y="2620"/>
                  </a:cubicBezTo>
                  <a:lnTo>
                    <a:pt x="3144" y="4216"/>
                  </a:lnTo>
                  <a:lnTo>
                    <a:pt x="3526" y="3834"/>
                  </a:lnTo>
                  <a:cubicBezTo>
                    <a:pt x="3597" y="3763"/>
                    <a:pt x="3686" y="3727"/>
                    <a:pt x="3773" y="3727"/>
                  </a:cubicBezTo>
                  <a:cubicBezTo>
                    <a:pt x="3859" y="3727"/>
                    <a:pt x="3942" y="3763"/>
                    <a:pt x="4002" y="3834"/>
                  </a:cubicBezTo>
                  <a:cubicBezTo>
                    <a:pt x="4145" y="3977"/>
                    <a:pt x="4145" y="4192"/>
                    <a:pt x="4002" y="4335"/>
                  </a:cubicBezTo>
                  <a:lnTo>
                    <a:pt x="3049" y="5311"/>
                  </a:lnTo>
                  <a:cubicBezTo>
                    <a:pt x="2978" y="5371"/>
                    <a:pt x="2888" y="5400"/>
                    <a:pt x="2799" y="5400"/>
                  </a:cubicBezTo>
                  <a:cubicBezTo>
                    <a:pt x="2710" y="5400"/>
                    <a:pt x="2621" y="5371"/>
                    <a:pt x="2549" y="5311"/>
                  </a:cubicBezTo>
                  <a:lnTo>
                    <a:pt x="1573" y="4335"/>
                  </a:lnTo>
                  <a:cubicBezTo>
                    <a:pt x="1454" y="4192"/>
                    <a:pt x="1454" y="3977"/>
                    <a:pt x="1573" y="3834"/>
                  </a:cubicBezTo>
                  <a:lnTo>
                    <a:pt x="1597" y="3834"/>
                  </a:lnTo>
                  <a:cubicBezTo>
                    <a:pt x="1656" y="3763"/>
                    <a:pt x="1745" y="3727"/>
                    <a:pt x="1835" y="3727"/>
                  </a:cubicBezTo>
                  <a:cubicBezTo>
                    <a:pt x="1924" y="3727"/>
                    <a:pt x="2013" y="3763"/>
                    <a:pt x="2073" y="3834"/>
                  </a:cubicBezTo>
                  <a:lnTo>
                    <a:pt x="2454" y="4216"/>
                  </a:lnTo>
                  <a:lnTo>
                    <a:pt x="2454" y="2620"/>
                  </a:lnTo>
                  <a:cubicBezTo>
                    <a:pt x="2454" y="2453"/>
                    <a:pt x="2573" y="2287"/>
                    <a:pt x="2763" y="2263"/>
                  </a:cubicBezTo>
                  <a:cubicBezTo>
                    <a:pt x="2777" y="2261"/>
                    <a:pt x="2791" y="2260"/>
                    <a:pt x="2804" y="2260"/>
                  </a:cubicBezTo>
                  <a:close/>
                  <a:moveTo>
                    <a:pt x="3954" y="6168"/>
                  </a:moveTo>
                  <a:cubicBezTo>
                    <a:pt x="4145" y="6168"/>
                    <a:pt x="4288" y="6287"/>
                    <a:pt x="4311" y="6478"/>
                  </a:cubicBezTo>
                  <a:cubicBezTo>
                    <a:pt x="4335" y="6692"/>
                    <a:pt x="4169" y="6859"/>
                    <a:pt x="3978" y="6859"/>
                  </a:cubicBezTo>
                  <a:lnTo>
                    <a:pt x="1644" y="6859"/>
                  </a:lnTo>
                  <a:cubicBezTo>
                    <a:pt x="1454" y="6859"/>
                    <a:pt x="1287" y="6740"/>
                    <a:pt x="1287" y="6549"/>
                  </a:cubicBezTo>
                  <a:cubicBezTo>
                    <a:pt x="1263" y="6335"/>
                    <a:pt x="1430" y="6168"/>
                    <a:pt x="1620" y="6168"/>
                  </a:cubicBezTo>
                  <a:close/>
                  <a:moveTo>
                    <a:pt x="215" y="0"/>
                  </a:moveTo>
                  <a:cubicBezTo>
                    <a:pt x="72" y="191"/>
                    <a:pt x="1" y="429"/>
                    <a:pt x="1" y="667"/>
                  </a:cubicBezTo>
                  <a:lnTo>
                    <a:pt x="1" y="6740"/>
                  </a:lnTo>
                  <a:cubicBezTo>
                    <a:pt x="1" y="7550"/>
                    <a:pt x="668" y="8216"/>
                    <a:pt x="1477" y="8216"/>
                  </a:cubicBezTo>
                  <a:lnTo>
                    <a:pt x="4097" y="8216"/>
                  </a:lnTo>
                  <a:cubicBezTo>
                    <a:pt x="4931" y="8216"/>
                    <a:pt x="5597" y="7550"/>
                    <a:pt x="5597" y="6740"/>
                  </a:cubicBezTo>
                  <a:lnTo>
                    <a:pt x="5597" y="667"/>
                  </a:lnTo>
                  <a:cubicBezTo>
                    <a:pt x="5597" y="453"/>
                    <a:pt x="5526" y="239"/>
                    <a:pt x="5407" y="48"/>
                  </a:cubicBezTo>
                  <a:cubicBezTo>
                    <a:pt x="5097" y="429"/>
                    <a:pt x="5216" y="286"/>
                    <a:pt x="4835" y="715"/>
                  </a:cubicBezTo>
                  <a:cubicBezTo>
                    <a:pt x="4502" y="1120"/>
                    <a:pt x="4002" y="1334"/>
                    <a:pt x="3478" y="1334"/>
                  </a:cubicBezTo>
                  <a:lnTo>
                    <a:pt x="2168" y="1334"/>
                  </a:lnTo>
                  <a:cubicBezTo>
                    <a:pt x="1597" y="1334"/>
                    <a:pt x="1073" y="1048"/>
                    <a:pt x="811" y="715"/>
                  </a:cubicBezTo>
                  <a:cubicBezTo>
                    <a:pt x="430" y="286"/>
                    <a:pt x="573" y="429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6796789" y="3933139"/>
              <a:ext cx="416036" cy="241313"/>
            </a:xfrm>
            <a:custGeom>
              <a:rect b="b" l="l" r="r" t="t"/>
              <a:pathLst>
                <a:path extrusionOk="0" h="6907" w="11908">
                  <a:moveTo>
                    <a:pt x="5954" y="1"/>
                  </a:moveTo>
                  <a:cubicBezTo>
                    <a:pt x="5669" y="1"/>
                    <a:pt x="5359" y="48"/>
                    <a:pt x="5097" y="167"/>
                  </a:cubicBezTo>
                  <a:cubicBezTo>
                    <a:pt x="4478" y="382"/>
                    <a:pt x="3954" y="882"/>
                    <a:pt x="3692" y="1477"/>
                  </a:cubicBezTo>
                  <a:cubicBezTo>
                    <a:pt x="3478" y="1382"/>
                    <a:pt x="3240" y="1334"/>
                    <a:pt x="2978" y="1334"/>
                  </a:cubicBezTo>
                  <a:cubicBezTo>
                    <a:pt x="2573" y="1334"/>
                    <a:pt x="2192" y="1477"/>
                    <a:pt x="1906" y="1739"/>
                  </a:cubicBezTo>
                  <a:cubicBezTo>
                    <a:pt x="1739" y="1858"/>
                    <a:pt x="1620" y="2025"/>
                    <a:pt x="1525" y="2192"/>
                  </a:cubicBezTo>
                  <a:cubicBezTo>
                    <a:pt x="1382" y="2454"/>
                    <a:pt x="1311" y="2763"/>
                    <a:pt x="1334" y="3097"/>
                  </a:cubicBezTo>
                  <a:cubicBezTo>
                    <a:pt x="644" y="3335"/>
                    <a:pt x="120" y="3954"/>
                    <a:pt x="25" y="4716"/>
                  </a:cubicBezTo>
                  <a:cubicBezTo>
                    <a:pt x="1" y="4907"/>
                    <a:pt x="25" y="5121"/>
                    <a:pt x="72" y="5335"/>
                  </a:cubicBezTo>
                  <a:cubicBezTo>
                    <a:pt x="239" y="6216"/>
                    <a:pt x="1120" y="6907"/>
                    <a:pt x="2001" y="6907"/>
                  </a:cubicBezTo>
                  <a:lnTo>
                    <a:pt x="2597" y="6907"/>
                  </a:lnTo>
                  <a:lnTo>
                    <a:pt x="2597" y="4311"/>
                  </a:lnTo>
                  <a:cubicBezTo>
                    <a:pt x="2597" y="3287"/>
                    <a:pt x="3454" y="2430"/>
                    <a:pt x="4502" y="2430"/>
                  </a:cubicBezTo>
                  <a:lnTo>
                    <a:pt x="7693" y="2430"/>
                  </a:lnTo>
                  <a:cubicBezTo>
                    <a:pt x="8741" y="2430"/>
                    <a:pt x="9598" y="3287"/>
                    <a:pt x="9598" y="4311"/>
                  </a:cubicBezTo>
                  <a:lnTo>
                    <a:pt x="9598" y="6907"/>
                  </a:lnTo>
                  <a:lnTo>
                    <a:pt x="9955" y="6907"/>
                  </a:lnTo>
                  <a:cubicBezTo>
                    <a:pt x="10479" y="6907"/>
                    <a:pt x="10955" y="6693"/>
                    <a:pt x="11313" y="6335"/>
                  </a:cubicBezTo>
                  <a:cubicBezTo>
                    <a:pt x="11694" y="5978"/>
                    <a:pt x="11908" y="5478"/>
                    <a:pt x="11908" y="4954"/>
                  </a:cubicBezTo>
                  <a:cubicBezTo>
                    <a:pt x="11908" y="4859"/>
                    <a:pt x="11908" y="4787"/>
                    <a:pt x="11884" y="4716"/>
                  </a:cubicBezTo>
                  <a:cubicBezTo>
                    <a:pt x="11813" y="3954"/>
                    <a:pt x="11289" y="3335"/>
                    <a:pt x="10598" y="3097"/>
                  </a:cubicBezTo>
                  <a:cubicBezTo>
                    <a:pt x="10622" y="2763"/>
                    <a:pt x="10527" y="2454"/>
                    <a:pt x="10384" y="2192"/>
                  </a:cubicBezTo>
                  <a:cubicBezTo>
                    <a:pt x="10122" y="1668"/>
                    <a:pt x="9574" y="1334"/>
                    <a:pt x="8931" y="1334"/>
                  </a:cubicBezTo>
                  <a:cubicBezTo>
                    <a:pt x="8812" y="1334"/>
                    <a:pt x="8693" y="1334"/>
                    <a:pt x="8550" y="1358"/>
                  </a:cubicBezTo>
                  <a:cubicBezTo>
                    <a:pt x="8431" y="1406"/>
                    <a:pt x="8336" y="1430"/>
                    <a:pt x="8217" y="1477"/>
                  </a:cubicBezTo>
                  <a:cubicBezTo>
                    <a:pt x="8145" y="1287"/>
                    <a:pt x="8026" y="1096"/>
                    <a:pt x="7883" y="930"/>
                  </a:cubicBezTo>
                  <a:cubicBezTo>
                    <a:pt x="7431" y="358"/>
                    <a:pt x="6740" y="1"/>
                    <a:pt x="5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5283252" y="1740201"/>
            <a:ext cx="367787" cy="415337"/>
            <a:chOff x="6099577" y="3933139"/>
            <a:chExt cx="367787" cy="415337"/>
          </a:xfrm>
        </p:grpSpPr>
        <p:sp>
          <p:nvSpPr>
            <p:cNvPr id="365" name="Google Shape;365;p36"/>
            <p:cNvSpPr/>
            <p:nvPr/>
          </p:nvSpPr>
          <p:spPr>
            <a:xfrm>
              <a:off x="6099577" y="4098708"/>
              <a:ext cx="367787" cy="249768"/>
            </a:xfrm>
            <a:custGeom>
              <a:rect b="b" l="l" r="r" t="t"/>
              <a:pathLst>
                <a:path extrusionOk="0" h="7149" w="10527">
                  <a:moveTo>
                    <a:pt x="4406" y="1382"/>
                  </a:moveTo>
                  <a:cubicBezTo>
                    <a:pt x="4596" y="1382"/>
                    <a:pt x="4763" y="1501"/>
                    <a:pt x="4763" y="1692"/>
                  </a:cubicBezTo>
                  <a:cubicBezTo>
                    <a:pt x="4787" y="1906"/>
                    <a:pt x="4620" y="2073"/>
                    <a:pt x="4430" y="2073"/>
                  </a:cubicBezTo>
                  <a:lnTo>
                    <a:pt x="2810" y="2073"/>
                  </a:lnTo>
                  <a:cubicBezTo>
                    <a:pt x="2596" y="2073"/>
                    <a:pt x="2453" y="1906"/>
                    <a:pt x="2477" y="1692"/>
                  </a:cubicBezTo>
                  <a:cubicBezTo>
                    <a:pt x="2501" y="1501"/>
                    <a:pt x="2644" y="1382"/>
                    <a:pt x="2834" y="1382"/>
                  </a:cubicBezTo>
                  <a:close/>
                  <a:moveTo>
                    <a:pt x="7478" y="1358"/>
                  </a:moveTo>
                  <a:cubicBezTo>
                    <a:pt x="7692" y="1358"/>
                    <a:pt x="7859" y="1525"/>
                    <a:pt x="7859" y="1739"/>
                  </a:cubicBezTo>
                  <a:cubicBezTo>
                    <a:pt x="7859" y="1930"/>
                    <a:pt x="7692" y="2096"/>
                    <a:pt x="7478" y="2096"/>
                  </a:cubicBezTo>
                  <a:cubicBezTo>
                    <a:pt x="7287" y="2096"/>
                    <a:pt x="7121" y="1930"/>
                    <a:pt x="7121" y="1739"/>
                  </a:cubicBezTo>
                  <a:cubicBezTo>
                    <a:pt x="7121" y="1525"/>
                    <a:pt x="7287" y="1358"/>
                    <a:pt x="7478" y="1358"/>
                  </a:cubicBezTo>
                  <a:close/>
                  <a:moveTo>
                    <a:pt x="2144" y="1"/>
                  </a:moveTo>
                  <a:cubicBezTo>
                    <a:pt x="1691" y="1"/>
                    <a:pt x="1310" y="358"/>
                    <a:pt x="1310" y="811"/>
                  </a:cubicBezTo>
                  <a:lnTo>
                    <a:pt x="1310" y="2644"/>
                  </a:lnTo>
                  <a:cubicBezTo>
                    <a:pt x="1310" y="3097"/>
                    <a:pt x="1691" y="3478"/>
                    <a:pt x="2144" y="3478"/>
                  </a:cubicBezTo>
                  <a:lnTo>
                    <a:pt x="2834" y="3478"/>
                  </a:lnTo>
                  <a:lnTo>
                    <a:pt x="2834" y="4573"/>
                  </a:lnTo>
                  <a:lnTo>
                    <a:pt x="1715" y="5264"/>
                  </a:lnTo>
                  <a:cubicBezTo>
                    <a:pt x="1544" y="5136"/>
                    <a:pt x="1316" y="5046"/>
                    <a:pt x="1081" y="5046"/>
                  </a:cubicBezTo>
                  <a:cubicBezTo>
                    <a:pt x="1054" y="5046"/>
                    <a:pt x="1027" y="5047"/>
                    <a:pt x="1000" y="5049"/>
                  </a:cubicBezTo>
                  <a:cubicBezTo>
                    <a:pt x="477" y="5097"/>
                    <a:pt x="72" y="5502"/>
                    <a:pt x="48" y="6026"/>
                  </a:cubicBezTo>
                  <a:cubicBezTo>
                    <a:pt x="0" y="6621"/>
                    <a:pt x="477" y="7145"/>
                    <a:pt x="1096" y="7145"/>
                  </a:cubicBezTo>
                  <a:cubicBezTo>
                    <a:pt x="1691" y="7145"/>
                    <a:pt x="2120" y="6669"/>
                    <a:pt x="2120" y="6097"/>
                  </a:cubicBezTo>
                  <a:cubicBezTo>
                    <a:pt x="2120" y="6026"/>
                    <a:pt x="2120" y="5931"/>
                    <a:pt x="2096" y="5859"/>
                  </a:cubicBezTo>
                  <a:lnTo>
                    <a:pt x="3358" y="5049"/>
                  </a:lnTo>
                  <a:cubicBezTo>
                    <a:pt x="3453" y="4978"/>
                    <a:pt x="3525" y="4883"/>
                    <a:pt x="3525" y="4764"/>
                  </a:cubicBezTo>
                  <a:lnTo>
                    <a:pt x="3525" y="3478"/>
                  </a:lnTo>
                  <a:lnTo>
                    <a:pt x="4906" y="3478"/>
                  </a:lnTo>
                  <a:lnTo>
                    <a:pt x="4906" y="5121"/>
                  </a:lnTo>
                  <a:cubicBezTo>
                    <a:pt x="4501" y="5264"/>
                    <a:pt x="4192" y="5669"/>
                    <a:pt x="4215" y="6169"/>
                  </a:cubicBezTo>
                  <a:cubicBezTo>
                    <a:pt x="4263" y="6693"/>
                    <a:pt x="4692" y="7121"/>
                    <a:pt x="5216" y="7145"/>
                  </a:cubicBezTo>
                  <a:cubicBezTo>
                    <a:pt x="5230" y="7146"/>
                    <a:pt x="5244" y="7146"/>
                    <a:pt x="5258" y="7146"/>
                  </a:cubicBezTo>
                  <a:cubicBezTo>
                    <a:pt x="5835" y="7146"/>
                    <a:pt x="6311" y="6678"/>
                    <a:pt x="6311" y="6097"/>
                  </a:cubicBezTo>
                  <a:cubicBezTo>
                    <a:pt x="6311" y="5645"/>
                    <a:pt x="6025" y="5264"/>
                    <a:pt x="5620" y="5121"/>
                  </a:cubicBezTo>
                  <a:lnTo>
                    <a:pt x="5620" y="3478"/>
                  </a:lnTo>
                  <a:lnTo>
                    <a:pt x="7002" y="3478"/>
                  </a:lnTo>
                  <a:lnTo>
                    <a:pt x="7002" y="4764"/>
                  </a:lnTo>
                  <a:cubicBezTo>
                    <a:pt x="7002" y="4883"/>
                    <a:pt x="7073" y="4978"/>
                    <a:pt x="7168" y="5049"/>
                  </a:cubicBezTo>
                  <a:lnTo>
                    <a:pt x="8431" y="5859"/>
                  </a:lnTo>
                  <a:cubicBezTo>
                    <a:pt x="8407" y="5931"/>
                    <a:pt x="8407" y="6026"/>
                    <a:pt x="8407" y="6097"/>
                  </a:cubicBezTo>
                  <a:cubicBezTo>
                    <a:pt x="8407" y="6666"/>
                    <a:pt x="8864" y="7148"/>
                    <a:pt x="9444" y="7148"/>
                  </a:cubicBezTo>
                  <a:cubicBezTo>
                    <a:pt x="9471" y="7148"/>
                    <a:pt x="9499" y="7147"/>
                    <a:pt x="9526" y="7145"/>
                  </a:cubicBezTo>
                  <a:cubicBezTo>
                    <a:pt x="10026" y="7098"/>
                    <a:pt x="10455" y="6693"/>
                    <a:pt x="10479" y="6169"/>
                  </a:cubicBezTo>
                  <a:cubicBezTo>
                    <a:pt x="10526" y="5573"/>
                    <a:pt x="10050" y="5049"/>
                    <a:pt x="9455" y="5049"/>
                  </a:cubicBezTo>
                  <a:cubicBezTo>
                    <a:pt x="9193" y="5049"/>
                    <a:pt x="8978" y="5145"/>
                    <a:pt x="8812" y="5264"/>
                  </a:cubicBezTo>
                  <a:lnTo>
                    <a:pt x="7692" y="4573"/>
                  </a:lnTo>
                  <a:lnTo>
                    <a:pt x="7692" y="3478"/>
                  </a:lnTo>
                  <a:lnTo>
                    <a:pt x="8407" y="3478"/>
                  </a:lnTo>
                  <a:cubicBezTo>
                    <a:pt x="8859" y="3478"/>
                    <a:pt x="9240" y="3097"/>
                    <a:pt x="9240" y="2644"/>
                  </a:cubicBezTo>
                  <a:lnTo>
                    <a:pt x="9240" y="811"/>
                  </a:lnTo>
                  <a:cubicBezTo>
                    <a:pt x="9240" y="358"/>
                    <a:pt x="8859" y="1"/>
                    <a:pt x="8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192755" y="3933139"/>
              <a:ext cx="181396" cy="56424"/>
            </a:xfrm>
            <a:custGeom>
              <a:rect b="b" l="l" r="r" t="t"/>
              <a:pathLst>
                <a:path extrusionOk="0" h="1615" w="5192">
                  <a:moveTo>
                    <a:pt x="2596" y="1"/>
                  </a:moveTo>
                  <a:cubicBezTo>
                    <a:pt x="1667" y="1"/>
                    <a:pt x="786" y="358"/>
                    <a:pt x="143" y="1025"/>
                  </a:cubicBezTo>
                  <a:cubicBezTo>
                    <a:pt x="0" y="1168"/>
                    <a:pt x="0" y="1382"/>
                    <a:pt x="143" y="1525"/>
                  </a:cubicBezTo>
                  <a:cubicBezTo>
                    <a:pt x="203" y="1584"/>
                    <a:pt x="292" y="1614"/>
                    <a:pt x="381" y="1614"/>
                  </a:cubicBezTo>
                  <a:cubicBezTo>
                    <a:pt x="471" y="1614"/>
                    <a:pt x="560" y="1584"/>
                    <a:pt x="620" y="1525"/>
                  </a:cubicBezTo>
                  <a:cubicBezTo>
                    <a:pt x="1144" y="977"/>
                    <a:pt x="1858" y="691"/>
                    <a:pt x="2596" y="691"/>
                  </a:cubicBezTo>
                  <a:cubicBezTo>
                    <a:pt x="3334" y="691"/>
                    <a:pt x="4049" y="977"/>
                    <a:pt x="4573" y="1525"/>
                  </a:cubicBezTo>
                  <a:cubicBezTo>
                    <a:pt x="4644" y="1584"/>
                    <a:pt x="4734" y="1614"/>
                    <a:pt x="4820" y="1614"/>
                  </a:cubicBezTo>
                  <a:cubicBezTo>
                    <a:pt x="4906" y="1614"/>
                    <a:pt x="4990" y="1584"/>
                    <a:pt x="5049" y="1525"/>
                  </a:cubicBezTo>
                  <a:cubicBezTo>
                    <a:pt x="5192" y="1382"/>
                    <a:pt x="5192" y="1168"/>
                    <a:pt x="5049" y="1025"/>
                  </a:cubicBezTo>
                  <a:cubicBezTo>
                    <a:pt x="4406" y="358"/>
                    <a:pt x="3525" y="1"/>
                    <a:pt x="2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270980" y="4042983"/>
              <a:ext cx="24980" cy="24142"/>
            </a:xfrm>
            <a:custGeom>
              <a:rect b="b" l="l" r="r" t="t"/>
              <a:pathLst>
                <a:path extrusionOk="0" h="691" w="715">
                  <a:moveTo>
                    <a:pt x="357" y="0"/>
                  </a:moveTo>
                  <a:cubicBezTo>
                    <a:pt x="167" y="0"/>
                    <a:pt x="0" y="143"/>
                    <a:pt x="0" y="334"/>
                  </a:cubicBezTo>
                  <a:cubicBezTo>
                    <a:pt x="0" y="524"/>
                    <a:pt x="167" y="691"/>
                    <a:pt x="357" y="691"/>
                  </a:cubicBezTo>
                  <a:cubicBezTo>
                    <a:pt x="548" y="691"/>
                    <a:pt x="714" y="524"/>
                    <a:pt x="714" y="334"/>
                  </a:cubicBezTo>
                  <a:cubicBezTo>
                    <a:pt x="714" y="143"/>
                    <a:pt x="548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6231012" y="3988061"/>
              <a:ext cx="104882" cy="40388"/>
            </a:xfrm>
            <a:custGeom>
              <a:rect b="b" l="l" r="r" t="t"/>
              <a:pathLst>
                <a:path extrusionOk="0" h="1156" w="3002">
                  <a:moveTo>
                    <a:pt x="1501" y="1"/>
                  </a:moveTo>
                  <a:cubicBezTo>
                    <a:pt x="1001" y="1"/>
                    <a:pt x="501" y="191"/>
                    <a:pt x="144" y="572"/>
                  </a:cubicBezTo>
                  <a:cubicBezTo>
                    <a:pt x="1" y="691"/>
                    <a:pt x="1" y="929"/>
                    <a:pt x="144" y="1048"/>
                  </a:cubicBezTo>
                  <a:cubicBezTo>
                    <a:pt x="215" y="1120"/>
                    <a:pt x="305" y="1156"/>
                    <a:pt x="394" y="1156"/>
                  </a:cubicBezTo>
                  <a:cubicBezTo>
                    <a:pt x="483" y="1156"/>
                    <a:pt x="572" y="1120"/>
                    <a:pt x="644" y="1048"/>
                  </a:cubicBezTo>
                  <a:cubicBezTo>
                    <a:pt x="858" y="834"/>
                    <a:pt x="1168" y="691"/>
                    <a:pt x="1501" y="691"/>
                  </a:cubicBezTo>
                  <a:cubicBezTo>
                    <a:pt x="1835" y="691"/>
                    <a:pt x="2144" y="834"/>
                    <a:pt x="2359" y="1048"/>
                  </a:cubicBezTo>
                  <a:cubicBezTo>
                    <a:pt x="2430" y="1120"/>
                    <a:pt x="2519" y="1156"/>
                    <a:pt x="2609" y="1156"/>
                  </a:cubicBezTo>
                  <a:cubicBezTo>
                    <a:pt x="2698" y="1156"/>
                    <a:pt x="2787" y="1120"/>
                    <a:pt x="2859" y="1048"/>
                  </a:cubicBezTo>
                  <a:cubicBezTo>
                    <a:pt x="3002" y="905"/>
                    <a:pt x="3002" y="691"/>
                    <a:pt x="2859" y="572"/>
                  </a:cubicBezTo>
                  <a:cubicBezTo>
                    <a:pt x="2501" y="191"/>
                    <a:pt x="2001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6"/>
          <p:cNvGrpSpPr/>
          <p:nvPr/>
        </p:nvGrpSpPr>
        <p:grpSpPr>
          <a:xfrm>
            <a:off x="5258708" y="3187107"/>
            <a:ext cx="416874" cy="415826"/>
            <a:chOff x="5414802" y="3943131"/>
            <a:chExt cx="416874" cy="415826"/>
          </a:xfrm>
        </p:grpSpPr>
        <p:sp>
          <p:nvSpPr>
            <p:cNvPr id="370" name="Google Shape;370;p36"/>
            <p:cNvSpPr/>
            <p:nvPr/>
          </p:nvSpPr>
          <p:spPr>
            <a:xfrm>
              <a:off x="5414802" y="3943131"/>
              <a:ext cx="231356" cy="231321"/>
            </a:xfrm>
            <a:custGeom>
              <a:rect b="b" l="l" r="r" t="t"/>
              <a:pathLst>
                <a:path extrusionOk="0" h="6621" w="6622">
                  <a:moveTo>
                    <a:pt x="3311" y="2263"/>
                  </a:moveTo>
                  <a:cubicBezTo>
                    <a:pt x="3906" y="2263"/>
                    <a:pt x="4383" y="2739"/>
                    <a:pt x="4383" y="3311"/>
                  </a:cubicBezTo>
                  <a:cubicBezTo>
                    <a:pt x="4383" y="3906"/>
                    <a:pt x="3906" y="4382"/>
                    <a:pt x="3311" y="4382"/>
                  </a:cubicBezTo>
                  <a:cubicBezTo>
                    <a:pt x="2740" y="4382"/>
                    <a:pt x="2263" y="3906"/>
                    <a:pt x="2263" y="3311"/>
                  </a:cubicBezTo>
                  <a:cubicBezTo>
                    <a:pt x="2263" y="2739"/>
                    <a:pt x="2740" y="2263"/>
                    <a:pt x="3311" y="2263"/>
                  </a:cubicBezTo>
                  <a:close/>
                  <a:moveTo>
                    <a:pt x="2763" y="1"/>
                  </a:moveTo>
                  <a:cubicBezTo>
                    <a:pt x="2573" y="1"/>
                    <a:pt x="2430" y="143"/>
                    <a:pt x="2406" y="310"/>
                  </a:cubicBezTo>
                  <a:lnTo>
                    <a:pt x="2335" y="977"/>
                  </a:lnTo>
                  <a:lnTo>
                    <a:pt x="1811" y="548"/>
                  </a:lnTo>
                  <a:cubicBezTo>
                    <a:pt x="1743" y="503"/>
                    <a:pt x="1665" y="480"/>
                    <a:pt x="1589" y="480"/>
                  </a:cubicBezTo>
                  <a:cubicBezTo>
                    <a:pt x="1504" y="480"/>
                    <a:pt x="1421" y="509"/>
                    <a:pt x="1358" y="572"/>
                  </a:cubicBezTo>
                  <a:lnTo>
                    <a:pt x="572" y="1358"/>
                  </a:lnTo>
                  <a:cubicBezTo>
                    <a:pt x="430" y="1501"/>
                    <a:pt x="430" y="1691"/>
                    <a:pt x="549" y="1834"/>
                  </a:cubicBezTo>
                  <a:lnTo>
                    <a:pt x="953" y="2334"/>
                  </a:lnTo>
                  <a:lnTo>
                    <a:pt x="310" y="2406"/>
                  </a:lnTo>
                  <a:cubicBezTo>
                    <a:pt x="120" y="2430"/>
                    <a:pt x="1" y="2573"/>
                    <a:pt x="1" y="2763"/>
                  </a:cubicBezTo>
                  <a:lnTo>
                    <a:pt x="1" y="3858"/>
                  </a:lnTo>
                  <a:cubicBezTo>
                    <a:pt x="1" y="4049"/>
                    <a:pt x="120" y="4192"/>
                    <a:pt x="310" y="4216"/>
                  </a:cubicBezTo>
                  <a:lnTo>
                    <a:pt x="953" y="4287"/>
                  </a:lnTo>
                  <a:lnTo>
                    <a:pt x="549" y="4811"/>
                  </a:lnTo>
                  <a:cubicBezTo>
                    <a:pt x="430" y="4954"/>
                    <a:pt x="453" y="5144"/>
                    <a:pt x="572" y="5264"/>
                  </a:cubicBezTo>
                  <a:lnTo>
                    <a:pt x="1358" y="6049"/>
                  </a:lnTo>
                  <a:cubicBezTo>
                    <a:pt x="1424" y="6115"/>
                    <a:pt x="1518" y="6151"/>
                    <a:pt x="1613" y="6151"/>
                  </a:cubicBezTo>
                  <a:cubicBezTo>
                    <a:pt x="1691" y="6151"/>
                    <a:pt x="1770" y="6127"/>
                    <a:pt x="1835" y="6073"/>
                  </a:cubicBezTo>
                  <a:lnTo>
                    <a:pt x="2335" y="5668"/>
                  </a:lnTo>
                  <a:lnTo>
                    <a:pt x="2406" y="6311"/>
                  </a:lnTo>
                  <a:cubicBezTo>
                    <a:pt x="2430" y="6478"/>
                    <a:pt x="2573" y="6621"/>
                    <a:pt x="2763" y="6621"/>
                  </a:cubicBezTo>
                  <a:lnTo>
                    <a:pt x="3859" y="6621"/>
                  </a:lnTo>
                  <a:cubicBezTo>
                    <a:pt x="4049" y="6621"/>
                    <a:pt x="4192" y="6478"/>
                    <a:pt x="4216" y="6311"/>
                  </a:cubicBezTo>
                  <a:lnTo>
                    <a:pt x="4288" y="5645"/>
                  </a:lnTo>
                  <a:lnTo>
                    <a:pt x="4811" y="6073"/>
                  </a:lnTo>
                  <a:cubicBezTo>
                    <a:pt x="4879" y="6118"/>
                    <a:pt x="4957" y="6142"/>
                    <a:pt x="5033" y="6142"/>
                  </a:cubicBezTo>
                  <a:cubicBezTo>
                    <a:pt x="5118" y="6142"/>
                    <a:pt x="5201" y="6112"/>
                    <a:pt x="5264" y="6049"/>
                  </a:cubicBezTo>
                  <a:lnTo>
                    <a:pt x="6050" y="5264"/>
                  </a:lnTo>
                  <a:cubicBezTo>
                    <a:pt x="6169" y="5121"/>
                    <a:pt x="6193" y="4930"/>
                    <a:pt x="6074" y="4787"/>
                  </a:cubicBezTo>
                  <a:lnTo>
                    <a:pt x="5669" y="4287"/>
                  </a:lnTo>
                  <a:lnTo>
                    <a:pt x="6312" y="4216"/>
                  </a:lnTo>
                  <a:cubicBezTo>
                    <a:pt x="6502" y="4192"/>
                    <a:pt x="6621" y="4049"/>
                    <a:pt x="6621" y="3858"/>
                  </a:cubicBezTo>
                  <a:lnTo>
                    <a:pt x="6621" y="2763"/>
                  </a:lnTo>
                  <a:cubicBezTo>
                    <a:pt x="6621" y="2573"/>
                    <a:pt x="6502" y="2430"/>
                    <a:pt x="6312" y="2406"/>
                  </a:cubicBezTo>
                  <a:lnTo>
                    <a:pt x="5669" y="2334"/>
                  </a:lnTo>
                  <a:lnTo>
                    <a:pt x="6074" y="1810"/>
                  </a:lnTo>
                  <a:cubicBezTo>
                    <a:pt x="6193" y="1668"/>
                    <a:pt x="6169" y="1477"/>
                    <a:pt x="6050" y="1358"/>
                  </a:cubicBezTo>
                  <a:lnTo>
                    <a:pt x="5264" y="572"/>
                  </a:lnTo>
                  <a:cubicBezTo>
                    <a:pt x="5198" y="507"/>
                    <a:pt x="5104" y="470"/>
                    <a:pt x="5009" y="470"/>
                  </a:cubicBezTo>
                  <a:cubicBezTo>
                    <a:pt x="4931" y="470"/>
                    <a:pt x="4852" y="495"/>
                    <a:pt x="4788" y="548"/>
                  </a:cubicBezTo>
                  <a:lnTo>
                    <a:pt x="4288" y="953"/>
                  </a:lnTo>
                  <a:lnTo>
                    <a:pt x="4216" y="310"/>
                  </a:lnTo>
                  <a:cubicBezTo>
                    <a:pt x="4192" y="143"/>
                    <a:pt x="4049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599516" y="4131025"/>
              <a:ext cx="232160" cy="227932"/>
            </a:xfrm>
            <a:custGeom>
              <a:rect b="b" l="l" r="r" t="t"/>
              <a:pathLst>
                <a:path extrusionOk="0" h="6524" w="6645">
                  <a:moveTo>
                    <a:pt x="3317" y="2213"/>
                  </a:moveTo>
                  <a:cubicBezTo>
                    <a:pt x="3734" y="2213"/>
                    <a:pt x="4126" y="2450"/>
                    <a:pt x="4287" y="2862"/>
                  </a:cubicBezTo>
                  <a:cubicBezTo>
                    <a:pt x="4502" y="3386"/>
                    <a:pt x="4264" y="4005"/>
                    <a:pt x="3716" y="4220"/>
                  </a:cubicBezTo>
                  <a:cubicBezTo>
                    <a:pt x="3587" y="4273"/>
                    <a:pt x="3452" y="4298"/>
                    <a:pt x="3319" y="4298"/>
                  </a:cubicBezTo>
                  <a:cubicBezTo>
                    <a:pt x="2911" y="4298"/>
                    <a:pt x="2520" y="4061"/>
                    <a:pt x="2358" y="3648"/>
                  </a:cubicBezTo>
                  <a:cubicBezTo>
                    <a:pt x="2120" y="3124"/>
                    <a:pt x="2382" y="2505"/>
                    <a:pt x="2906" y="2291"/>
                  </a:cubicBezTo>
                  <a:cubicBezTo>
                    <a:pt x="3041" y="2238"/>
                    <a:pt x="3180" y="2213"/>
                    <a:pt x="3317" y="2213"/>
                  </a:cubicBezTo>
                  <a:close/>
                  <a:moveTo>
                    <a:pt x="2686" y="0"/>
                  </a:moveTo>
                  <a:cubicBezTo>
                    <a:pt x="2640" y="0"/>
                    <a:pt x="2594" y="9"/>
                    <a:pt x="2549" y="28"/>
                  </a:cubicBezTo>
                  <a:lnTo>
                    <a:pt x="1549" y="457"/>
                  </a:lnTo>
                  <a:cubicBezTo>
                    <a:pt x="1382" y="505"/>
                    <a:pt x="1287" y="695"/>
                    <a:pt x="1334" y="862"/>
                  </a:cubicBezTo>
                  <a:lnTo>
                    <a:pt x="1525" y="1481"/>
                  </a:lnTo>
                  <a:lnTo>
                    <a:pt x="906" y="1314"/>
                  </a:lnTo>
                  <a:cubicBezTo>
                    <a:pt x="872" y="1305"/>
                    <a:pt x="837" y="1300"/>
                    <a:pt x="802" y="1300"/>
                  </a:cubicBezTo>
                  <a:cubicBezTo>
                    <a:pt x="666" y="1300"/>
                    <a:pt x="534" y="1372"/>
                    <a:pt x="477" y="1505"/>
                  </a:cubicBezTo>
                  <a:lnTo>
                    <a:pt x="72" y="2529"/>
                  </a:lnTo>
                  <a:cubicBezTo>
                    <a:pt x="1" y="2696"/>
                    <a:pt x="72" y="2886"/>
                    <a:pt x="215" y="2958"/>
                  </a:cubicBezTo>
                  <a:lnTo>
                    <a:pt x="787" y="3267"/>
                  </a:lnTo>
                  <a:lnTo>
                    <a:pt x="215" y="3577"/>
                  </a:lnTo>
                  <a:cubicBezTo>
                    <a:pt x="72" y="3672"/>
                    <a:pt x="1" y="3839"/>
                    <a:pt x="72" y="4005"/>
                  </a:cubicBezTo>
                  <a:lnTo>
                    <a:pt x="501" y="5029"/>
                  </a:lnTo>
                  <a:cubicBezTo>
                    <a:pt x="539" y="5162"/>
                    <a:pt x="667" y="5234"/>
                    <a:pt x="802" y="5234"/>
                  </a:cubicBezTo>
                  <a:cubicBezTo>
                    <a:pt x="837" y="5234"/>
                    <a:pt x="872" y="5230"/>
                    <a:pt x="906" y="5220"/>
                  </a:cubicBezTo>
                  <a:lnTo>
                    <a:pt x="1525" y="5053"/>
                  </a:lnTo>
                  <a:lnTo>
                    <a:pt x="1358" y="5672"/>
                  </a:lnTo>
                  <a:cubicBezTo>
                    <a:pt x="1311" y="5839"/>
                    <a:pt x="1406" y="6030"/>
                    <a:pt x="1549" y="6077"/>
                  </a:cubicBezTo>
                  <a:lnTo>
                    <a:pt x="2573" y="6506"/>
                  </a:lnTo>
                  <a:cubicBezTo>
                    <a:pt x="2613" y="6517"/>
                    <a:pt x="2655" y="6523"/>
                    <a:pt x="2697" y="6523"/>
                  </a:cubicBezTo>
                  <a:cubicBezTo>
                    <a:pt x="2826" y="6523"/>
                    <a:pt x="2953" y="6465"/>
                    <a:pt x="3025" y="6339"/>
                  </a:cubicBezTo>
                  <a:lnTo>
                    <a:pt x="3311" y="5791"/>
                  </a:lnTo>
                  <a:lnTo>
                    <a:pt x="3621" y="6339"/>
                  </a:lnTo>
                  <a:cubicBezTo>
                    <a:pt x="3687" y="6456"/>
                    <a:pt x="3801" y="6514"/>
                    <a:pt x="3920" y="6514"/>
                  </a:cubicBezTo>
                  <a:cubicBezTo>
                    <a:pt x="3971" y="6514"/>
                    <a:pt x="4023" y="6504"/>
                    <a:pt x="4073" y="6482"/>
                  </a:cubicBezTo>
                  <a:lnTo>
                    <a:pt x="5097" y="6077"/>
                  </a:lnTo>
                  <a:cubicBezTo>
                    <a:pt x="5240" y="6006"/>
                    <a:pt x="5335" y="5815"/>
                    <a:pt x="5288" y="5649"/>
                  </a:cubicBezTo>
                  <a:lnTo>
                    <a:pt x="5097" y="5029"/>
                  </a:lnTo>
                  <a:lnTo>
                    <a:pt x="5740" y="5196"/>
                  </a:lnTo>
                  <a:cubicBezTo>
                    <a:pt x="5774" y="5206"/>
                    <a:pt x="5808" y="5211"/>
                    <a:pt x="5841" y="5211"/>
                  </a:cubicBezTo>
                  <a:cubicBezTo>
                    <a:pt x="5971" y="5211"/>
                    <a:pt x="6088" y="5138"/>
                    <a:pt x="6145" y="5006"/>
                  </a:cubicBezTo>
                  <a:lnTo>
                    <a:pt x="6574" y="3982"/>
                  </a:lnTo>
                  <a:cubicBezTo>
                    <a:pt x="6645" y="3839"/>
                    <a:pt x="6574" y="3648"/>
                    <a:pt x="6407" y="3553"/>
                  </a:cubicBezTo>
                  <a:lnTo>
                    <a:pt x="5859" y="3243"/>
                  </a:lnTo>
                  <a:lnTo>
                    <a:pt x="6407" y="2934"/>
                  </a:lnTo>
                  <a:cubicBezTo>
                    <a:pt x="6574" y="2862"/>
                    <a:pt x="6621" y="2672"/>
                    <a:pt x="6550" y="2505"/>
                  </a:cubicBezTo>
                  <a:lnTo>
                    <a:pt x="6145" y="1481"/>
                  </a:lnTo>
                  <a:cubicBezTo>
                    <a:pt x="6086" y="1364"/>
                    <a:pt x="5947" y="1278"/>
                    <a:pt x="5806" y="1278"/>
                  </a:cubicBezTo>
                  <a:cubicBezTo>
                    <a:pt x="5776" y="1278"/>
                    <a:pt x="5746" y="1282"/>
                    <a:pt x="5716" y="1291"/>
                  </a:cubicBezTo>
                  <a:lnTo>
                    <a:pt x="5097" y="1481"/>
                  </a:lnTo>
                  <a:lnTo>
                    <a:pt x="5264" y="838"/>
                  </a:lnTo>
                  <a:cubicBezTo>
                    <a:pt x="5311" y="671"/>
                    <a:pt x="5240" y="505"/>
                    <a:pt x="5073" y="433"/>
                  </a:cubicBezTo>
                  <a:lnTo>
                    <a:pt x="4049" y="28"/>
                  </a:lnTo>
                  <a:cubicBezTo>
                    <a:pt x="4005" y="9"/>
                    <a:pt x="3958" y="0"/>
                    <a:pt x="3913" y="0"/>
                  </a:cubicBezTo>
                  <a:cubicBezTo>
                    <a:pt x="3789" y="0"/>
                    <a:pt x="3673" y="67"/>
                    <a:pt x="3621" y="171"/>
                  </a:cubicBezTo>
                  <a:lnTo>
                    <a:pt x="3311" y="743"/>
                  </a:lnTo>
                  <a:lnTo>
                    <a:pt x="3001" y="171"/>
                  </a:lnTo>
                  <a:cubicBezTo>
                    <a:pt x="2932" y="67"/>
                    <a:pt x="2811" y="0"/>
                    <a:pt x="2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669426" y="3980479"/>
              <a:ext cx="104847" cy="119102"/>
            </a:xfrm>
            <a:custGeom>
              <a:rect b="b" l="l" r="r" t="t"/>
              <a:pathLst>
                <a:path extrusionOk="0" h="3409" w="3001">
                  <a:moveTo>
                    <a:pt x="908" y="0"/>
                  </a:moveTo>
                  <a:cubicBezTo>
                    <a:pt x="803" y="0"/>
                    <a:pt x="699" y="49"/>
                    <a:pt x="643" y="146"/>
                  </a:cubicBezTo>
                  <a:lnTo>
                    <a:pt x="119" y="837"/>
                  </a:lnTo>
                  <a:cubicBezTo>
                    <a:pt x="0" y="980"/>
                    <a:pt x="24" y="1170"/>
                    <a:pt x="143" y="1289"/>
                  </a:cubicBezTo>
                  <a:lnTo>
                    <a:pt x="715" y="1861"/>
                  </a:lnTo>
                  <a:cubicBezTo>
                    <a:pt x="786" y="1932"/>
                    <a:pt x="875" y="1968"/>
                    <a:pt x="965" y="1968"/>
                  </a:cubicBezTo>
                  <a:cubicBezTo>
                    <a:pt x="1054" y="1968"/>
                    <a:pt x="1143" y="1932"/>
                    <a:pt x="1215" y="1861"/>
                  </a:cubicBezTo>
                  <a:cubicBezTo>
                    <a:pt x="1358" y="1718"/>
                    <a:pt x="1358" y="1504"/>
                    <a:pt x="1215" y="1361"/>
                  </a:cubicBezTo>
                  <a:lnTo>
                    <a:pt x="1143" y="1313"/>
                  </a:lnTo>
                  <a:lnTo>
                    <a:pt x="1143" y="1313"/>
                  </a:lnTo>
                  <a:cubicBezTo>
                    <a:pt x="1405" y="1337"/>
                    <a:pt x="1620" y="1456"/>
                    <a:pt x="1810" y="1646"/>
                  </a:cubicBezTo>
                  <a:cubicBezTo>
                    <a:pt x="2143" y="1980"/>
                    <a:pt x="2263" y="2480"/>
                    <a:pt x="2096" y="2932"/>
                  </a:cubicBezTo>
                  <a:cubicBezTo>
                    <a:pt x="2024" y="3123"/>
                    <a:pt x="2120" y="3313"/>
                    <a:pt x="2286" y="3385"/>
                  </a:cubicBezTo>
                  <a:cubicBezTo>
                    <a:pt x="2330" y="3401"/>
                    <a:pt x="2374" y="3409"/>
                    <a:pt x="2416" y="3409"/>
                  </a:cubicBezTo>
                  <a:cubicBezTo>
                    <a:pt x="2558" y="3409"/>
                    <a:pt x="2684" y="3323"/>
                    <a:pt x="2739" y="3194"/>
                  </a:cubicBezTo>
                  <a:cubicBezTo>
                    <a:pt x="3001" y="2480"/>
                    <a:pt x="2834" y="1694"/>
                    <a:pt x="2310" y="1146"/>
                  </a:cubicBezTo>
                  <a:cubicBezTo>
                    <a:pt x="2001" y="837"/>
                    <a:pt x="1572" y="646"/>
                    <a:pt x="1143" y="599"/>
                  </a:cubicBezTo>
                  <a:lnTo>
                    <a:pt x="1191" y="551"/>
                  </a:lnTo>
                  <a:cubicBezTo>
                    <a:pt x="1310" y="408"/>
                    <a:pt x="1286" y="170"/>
                    <a:pt x="1119" y="75"/>
                  </a:cubicBezTo>
                  <a:cubicBezTo>
                    <a:pt x="1060" y="25"/>
                    <a:pt x="984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473043" y="4196079"/>
              <a:ext cx="104882" cy="119346"/>
            </a:xfrm>
            <a:custGeom>
              <a:rect b="b" l="l" r="r" t="t"/>
              <a:pathLst>
                <a:path extrusionOk="0" h="3416" w="3002">
                  <a:moveTo>
                    <a:pt x="598" y="0"/>
                  </a:moveTo>
                  <a:cubicBezTo>
                    <a:pt x="461" y="0"/>
                    <a:pt x="324" y="91"/>
                    <a:pt x="287" y="238"/>
                  </a:cubicBezTo>
                  <a:cubicBezTo>
                    <a:pt x="1" y="929"/>
                    <a:pt x="168" y="1739"/>
                    <a:pt x="715" y="2262"/>
                  </a:cubicBezTo>
                  <a:cubicBezTo>
                    <a:pt x="1025" y="2572"/>
                    <a:pt x="1430" y="2763"/>
                    <a:pt x="1858" y="2810"/>
                  </a:cubicBezTo>
                  <a:lnTo>
                    <a:pt x="1811" y="2858"/>
                  </a:lnTo>
                  <a:cubicBezTo>
                    <a:pt x="1716" y="3025"/>
                    <a:pt x="1739" y="3239"/>
                    <a:pt x="1906" y="3358"/>
                  </a:cubicBezTo>
                  <a:cubicBezTo>
                    <a:pt x="1963" y="3396"/>
                    <a:pt x="2032" y="3415"/>
                    <a:pt x="2101" y="3415"/>
                  </a:cubicBezTo>
                  <a:cubicBezTo>
                    <a:pt x="2205" y="3415"/>
                    <a:pt x="2311" y="3372"/>
                    <a:pt x="2382" y="3286"/>
                  </a:cubicBezTo>
                  <a:lnTo>
                    <a:pt x="2906" y="2572"/>
                  </a:lnTo>
                  <a:cubicBezTo>
                    <a:pt x="3002" y="2429"/>
                    <a:pt x="3002" y="2239"/>
                    <a:pt x="2882" y="2120"/>
                  </a:cubicBezTo>
                  <a:lnTo>
                    <a:pt x="2311" y="1548"/>
                  </a:lnTo>
                  <a:lnTo>
                    <a:pt x="2311" y="1572"/>
                  </a:lnTo>
                  <a:cubicBezTo>
                    <a:pt x="2239" y="1500"/>
                    <a:pt x="2150" y="1465"/>
                    <a:pt x="2061" y="1465"/>
                  </a:cubicBezTo>
                  <a:cubicBezTo>
                    <a:pt x="1972" y="1465"/>
                    <a:pt x="1882" y="1500"/>
                    <a:pt x="1811" y="1572"/>
                  </a:cubicBezTo>
                  <a:cubicBezTo>
                    <a:pt x="1668" y="1691"/>
                    <a:pt x="1668" y="1929"/>
                    <a:pt x="1811" y="2048"/>
                  </a:cubicBezTo>
                  <a:lnTo>
                    <a:pt x="1882" y="2120"/>
                  </a:lnTo>
                  <a:cubicBezTo>
                    <a:pt x="1620" y="2072"/>
                    <a:pt x="1382" y="1953"/>
                    <a:pt x="1215" y="1786"/>
                  </a:cubicBezTo>
                  <a:cubicBezTo>
                    <a:pt x="858" y="1429"/>
                    <a:pt x="763" y="929"/>
                    <a:pt x="930" y="476"/>
                  </a:cubicBezTo>
                  <a:cubicBezTo>
                    <a:pt x="1001" y="310"/>
                    <a:pt x="906" y="95"/>
                    <a:pt x="715" y="24"/>
                  </a:cubicBezTo>
                  <a:cubicBezTo>
                    <a:pt x="678" y="8"/>
                    <a:pt x="638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csv files</a:t>
            </a:r>
            <a:endParaRPr/>
          </a:p>
        </p:txBody>
      </p:sp>
      <p:sp>
        <p:nvSpPr>
          <p:cNvPr id="380" name="Google Shape;380;p37"/>
          <p:cNvSpPr txBox="1"/>
          <p:nvPr>
            <p:ph idx="2" type="subTitle"/>
          </p:nvPr>
        </p:nvSpPr>
        <p:spPr>
          <a:xfrm>
            <a:off x="938500" y="34802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information</a:t>
            </a:r>
            <a:endParaRPr/>
          </a:p>
        </p:txBody>
      </p:sp>
      <p:sp>
        <p:nvSpPr>
          <p:cNvPr id="381" name="Google Shape;381;p37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json files</a:t>
            </a:r>
            <a:endParaRPr/>
          </a:p>
        </p:txBody>
      </p:sp>
      <p:sp>
        <p:nvSpPr>
          <p:cNvPr id="382" name="Google Shape;382;p37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383" name="Google Shape;383;p37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json files</a:t>
            </a:r>
            <a:endParaRPr/>
          </a:p>
        </p:txBody>
      </p:sp>
      <p:sp>
        <p:nvSpPr>
          <p:cNvPr id="384" name="Google Shape;384;p37"/>
          <p:cNvSpPr txBox="1"/>
          <p:nvPr>
            <p:ph idx="8" type="subTitle"/>
          </p:nvPr>
        </p:nvSpPr>
        <p:spPr>
          <a:xfrm>
            <a:off x="6032300" y="35564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Sellers information</a:t>
            </a:r>
            <a:endParaRPr/>
          </a:p>
        </p:txBody>
      </p:sp>
      <p:sp>
        <p:nvSpPr>
          <p:cNvPr id="385" name="Google Shape;385;p3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386" name="Google Shape;386;p37"/>
          <p:cNvSpPr txBox="1"/>
          <p:nvPr>
            <p:ph idx="3" type="title"/>
          </p:nvPr>
        </p:nvSpPr>
        <p:spPr>
          <a:xfrm>
            <a:off x="3501550" y="1466650"/>
            <a:ext cx="2080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(17708,3)</a:t>
            </a:r>
            <a:endParaRPr/>
          </a:p>
        </p:txBody>
      </p:sp>
      <p:sp>
        <p:nvSpPr>
          <p:cNvPr id="387" name="Google Shape;387;p37"/>
          <p:cNvSpPr txBox="1"/>
          <p:nvPr>
            <p:ph idx="6" type="title"/>
          </p:nvPr>
        </p:nvSpPr>
        <p:spPr>
          <a:xfrm>
            <a:off x="6036675" y="1466650"/>
            <a:ext cx="2173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(13530,7)</a:t>
            </a:r>
            <a:endParaRPr/>
          </a:p>
        </p:txBody>
      </p:sp>
      <p:sp>
        <p:nvSpPr>
          <p:cNvPr id="388" name="Google Shape;388;p37"/>
          <p:cNvSpPr txBox="1"/>
          <p:nvPr>
            <p:ph type="title"/>
          </p:nvPr>
        </p:nvSpPr>
        <p:spPr>
          <a:xfrm>
            <a:off x="1006000" y="1466650"/>
            <a:ext cx="1951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(1778,14)</a:t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150775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05460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660145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6908485" y="2473344"/>
            <a:ext cx="416071" cy="415302"/>
            <a:chOff x="6101219" y="1947047"/>
            <a:chExt cx="416071" cy="415302"/>
          </a:xfrm>
        </p:grpSpPr>
        <p:sp>
          <p:nvSpPr>
            <p:cNvPr id="393" name="Google Shape;393;p37"/>
            <p:cNvSpPr/>
            <p:nvPr/>
          </p:nvSpPr>
          <p:spPr>
            <a:xfrm>
              <a:off x="6206905" y="2051126"/>
              <a:ext cx="204699" cy="204734"/>
            </a:xfrm>
            <a:custGeom>
              <a:rect b="b" l="l" r="r" t="t"/>
              <a:pathLst>
                <a:path extrusionOk="0" h="5860" w="5859">
                  <a:moveTo>
                    <a:pt x="2906" y="1"/>
                  </a:moveTo>
                  <a:cubicBezTo>
                    <a:pt x="1310" y="1"/>
                    <a:pt x="0" y="1310"/>
                    <a:pt x="0" y="2930"/>
                  </a:cubicBezTo>
                  <a:cubicBezTo>
                    <a:pt x="0" y="4549"/>
                    <a:pt x="1310" y="5859"/>
                    <a:pt x="2929" y="5859"/>
                  </a:cubicBezTo>
                  <a:cubicBezTo>
                    <a:pt x="4549" y="5859"/>
                    <a:pt x="5859" y="4549"/>
                    <a:pt x="5859" y="2930"/>
                  </a:cubicBezTo>
                  <a:cubicBezTo>
                    <a:pt x="5859" y="1310"/>
                    <a:pt x="4549" y="1"/>
                    <a:pt x="2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6101219" y="1947047"/>
              <a:ext cx="196419" cy="339068"/>
            </a:xfrm>
            <a:custGeom>
              <a:rect b="b" l="l" r="r" t="t"/>
              <a:pathLst>
                <a:path extrusionOk="0" h="9705" w="5622">
                  <a:moveTo>
                    <a:pt x="5263" y="0"/>
                  </a:moveTo>
                  <a:cubicBezTo>
                    <a:pt x="5247" y="0"/>
                    <a:pt x="5232" y="1"/>
                    <a:pt x="5216" y="3"/>
                  </a:cubicBezTo>
                  <a:cubicBezTo>
                    <a:pt x="2239" y="360"/>
                    <a:pt x="1" y="2908"/>
                    <a:pt x="1" y="5909"/>
                  </a:cubicBezTo>
                  <a:cubicBezTo>
                    <a:pt x="1" y="7242"/>
                    <a:pt x="430" y="8505"/>
                    <a:pt x="1263" y="9576"/>
                  </a:cubicBezTo>
                  <a:cubicBezTo>
                    <a:pt x="1325" y="9663"/>
                    <a:pt x="1425" y="9704"/>
                    <a:pt x="1527" y="9704"/>
                  </a:cubicBezTo>
                  <a:cubicBezTo>
                    <a:pt x="1622" y="9704"/>
                    <a:pt x="1718" y="9669"/>
                    <a:pt x="1787" y="9600"/>
                  </a:cubicBezTo>
                  <a:lnTo>
                    <a:pt x="2954" y="8433"/>
                  </a:lnTo>
                  <a:cubicBezTo>
                    <a:pt x="3073" y="8314"/>
                    <a:pt x="3097" y="8124"/>
                    <a:pt x="2978" y="7981"/>
                  </a:cubicBezTo>
                  <a:cubicBezTo>
                    <a:pt x="2549" y="7385"/>
                    <a:pt x="2335" y="6671"/>
                    <a:pt x="2335" y="5909"/>
                  </a:cubicBezTo>
                  <a:cubicBezTo>
                    <a:pt x="2335" y="4147"/>
                    <a:pt x="3597" y="2646"/>
                    <a:pt x="5335" y="2337"/>
                  </a:cubicBezTo>
                  <a:cubicBezTo>
                    <a:pt x="5502" y="2313"/>
                    <a:pt x="5621" y="2170"/>
                    <a:pt x="5621" y="1979"/>
                  </a:cubicBezTo>
                  <a:lnTo>
                    <a:pt x="5621" y="336"/>
                  </a:lnTo>
                  <a:cubicBezTo>
                    <a:pt x="5621" y="138"/>
                    <a:pt x="5457" y="0"/>
                    <a:pt x="5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6321709" y="1947047"/>
              <a:ext cx="195580" cy="194812"/>
            </a:xfrm>
            <a:custGeom>
              <a:rect b="b" l="l" r="r" t="t"/>
              <a:pathLst>
                <a:path extrusionOk="0" h="5576" w="5598">
                  <a:moveTo>
                    <a:pt x="345" y="1"/>
                  </a:moveTo>
                  <a:cubicBezTo>
                    <a:pt x="168" y="1"/>
                    <a:pt x="1" y="160"/>
                    <a:pt x="1" y="360"/>
                  </a:cubicBezTo>
                  <a:lnTo>
                    <a:pt x="1" y="2003"/>
                  </a:lnTo>
                  <a:cubicBezTo>
                    <a:pt x="1" y="2170"/>
                    <a:pt x="120" y="2313"/>
                    <a:pt x="286" y="2361"/>
                  </a:cubicBezTo>
                  <a:lnTo>
                    <a:pt x="286" y="2337"/>
                  </a:lnTo>
                  <a:cubicBezTo>
                    <a:pt x="1787" y="2599"/>
                    <a:pt x="2954" y="3789"/>
                    <a:pt x="3239" y="5290"/>
                  </a:cubicBezTo>
                  <a:cubicBezTo>
                    <a:pt x="3263" y="5456"/>
                    <a:pt x="3406" y="5575"/>
                    <a:pt x="3573" y="5575"/>
                  </a:cubicBezTo>
                  <a:lnTo>
                    <a:pt x="5216" y="5575"/>
                  </a:lnTo>
                  <a:cubicBezTo>
                    <a:pt x="5430" y="5575"/>
                    <a:pt x="5597" y="5385"/>
                    <a:pt x="5573" y="5171"/>
                  </a:cubicBezTo>
                  <a:cubicBezTo>
                    <a:pt x="5407" y="3885"/>
                    <a:pt x="4811" y="2646"/>
                    <a:pt x="3859" y="1718"/>
                  </a:cubicBezTo>
                  <a:cubicBezTo>
                    <a:pt x="2930" y="765"/>
                    <a:pt x="1692" y="170"/>
                    <a:pt x="382" y="3"/>
                  </a:cubicBezTo>
                  <a:cubicBezTo>
                    <a:pt x="370" y="1"/>
                    <a:pt x="357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6175286" y="2165965"/>
              <a:ext cx="342003" cy="196384"/>
            </a:xfrm>
            <a:custGeom>
              <a:rect b="b" l="l" r="r" t="t"/>
              <a:pathLst>
                <a:path extrusionOk="0" h="5621" w="9789">
                  <a:moveTo>
                    <a:pt x="7764" y="0"/>
                  </a:moveTo>
                  <a:cubicBezTo>
                    <a:pt x="7597" y="0"/>
                    <a:pt x="7454" y="119"/>
                    <a:pt x="7407" y="286"/>
                  </a:cubicBezTo>
                  <a:cubicBezTo>
                    <a:pt x="7121" y="2024"/>
                    <a:pt x="5597" y="3286"/>
                    <a:pt x="3834" y="3286"/>
                  </a:cubicBezTo>
                  <a:cubicBezTo>
                    <a:pt x="3096" y="3286"/>
                    <a:pt x="2382" y="3072"/>
                    <a:pt x="1763" y="2643"/>
                  </a:cubicBezTo>
                  <a:cubicBezTo>
                    <a:pt x="1695" y="2598"/>
                    <a:pt x="1617" y="2575"/>
                    <a:pt x="1541" y="2575"/>
                  </a:cubicBezTo>
                  <a:cubicBezTo>
                    <a:pt x="1456" y="2575"/>
                    <a:pt x="1373" y="2604"/>
                    <a:pt x="1310" y="2667"/>
                  </a:cubicBezTo>
                  <a:lnTo>
                    <a:pt x="143" y="3834"/>
                  </a:lnTo>
                  <a:cubicBezTo>
                    <a:pt x="0" y="4001"/>
                    <a:pt x="24" y="4239"/>
                    <a:pt x="191" y="4358"/>
                  </a:cubicBezTo>
                  <a:cubicBezTo>
                    <a:pt x="1239" y="5192"/>
                    <a:pt x="2501" y="5620"/>
                    <a:pt x="3834" y="5620"/>
                  </a:cubicBezTo>
                  <a:cubicBezTo>
                    <a:pt x="6835" y="5620"/>
                    <a:pt x="9383" y="3382"/>
                    <a:pt x="9764" y="405"/>
                  </a:cubicBezTo>
                  <a:cubicBezTo>
                    <a:pt x="9788" y="191"/>
                    <a:pt x="9621" y="0"/>
                    <a:pt x="9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7"/>
          <p:cNvGrpSpPr/>
          <p:nvPr/>
        </p:nvGrpSpPr>
        <p:grpSpPr>
          <a:xfrm>
            <a:off x="4373093" y="2473397"/>
            <a:ext cx="397728" cy="415197"/>
            <a:chOff x="5402329" y="1936321"/>
            <a:chExt cx="397728" cy="415197"/>
          </a:xfrm>
        </p:grpSpPr>
        <p:sp>
          <p:nvSpPr>
            <p:cNvPr id="398" name="Google Shape;398;p37"/>
            <p:cNvSpPr/>
            <p:nvPr/>
          </p:nvSpPr>
          <p:spPr>
            <a:xfrm>
              <a:off x="5564579" y="2107725"/>
              <a:ext cx="73264" cy="72390"/>
            </a:xfrm>
            <a:custGeom>
              <a:rect b="b" l="l" r="r" t="t"/>
              <a:pathLst>
                <a:path extrusionOk="0" h="2072" w="2097">
                  <a:moveTo>
                    <a:pt x="1048" y="0"/>
                  </a:moveTo>
                  <a:cubicBezTo>
                    <a:pt x="477" y="0"/>
                    <a:pt x="1" y="453"/>
                    <a:pt x="1" y="1048"/>
                  </a:cubicBezTo>
                  <a:cubicBezTo>
                    <a:pt x="1" y="1619"/>
                    <a:pt x="477" y="2072"/>
                    <a:pt x="1048" y="2072"/>
                  </a:cubicBezTo>
                  <a:cubicBezTo>
                    <a:pt x="1620" y="2072"/>
                    <a:pt x="2096" y="1619"/>
                    <a:pt x="2096" y="1048"/>
                  </a:cubicBezTo>
                  <a:cubicBezTo>
                    <a:pt x="2096" y="453"/>
                    <a:pt x="1620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5402329" y="1936321"/>
              <a:ext cx="397728" cy="415197"/>
            </a:xfrm>
            <a:custGeom>
              <a:rect b="b" l="l" r="r" t="t"/>
              <a:pathLst>
                <a:path extrusionOk="0" h="11884" w="11384">
                  <a:moveTo>
                    <a:pt x="5692" y="691"/>
                  </a:moveTo>
                  <a:cubicBezTo>
                    <a:pt x="6407" y="691"/>
                    <a:pt x="6931" y="1667"/>
                    <a:pt x="7193" y="2310"/>
                  </a:cubicBezTo>
                  <a:cubicBezTo>
                    <a:pt x="6693" y="2453"/>
                    <a:pt x="6192" y="2620"/>
                    <a:pt x="5692" y="2834"/>
                  </a:cubicBezTo>
                  <a:cubicBezTo>
                    <a:pt x="5192" y="2620"/>
                    <a:pt x="4692" y="2453"/>
                    <a:pt x="4216" y="2310"/>
                  </a:cubicBezTo>
                  <a:cubicBezTo>
                    <a:pt x="4478" y="1667"/>
                    <a:pt x="5002" y="691"/>
                    <a:pt x="5692" y="691"/>
                  </a:cubicBezTo>
                  <a:close/>
                  <a:moveTo>
                    <a:pt x="4002" y="2977"/>
                  </a:moveTo>
                  <a:cubicBezTo>
                    <a:pt x="4263" y="3049"/>
                    <a:pt x="4549" y="3144"/>
                    <a:pt x="4835" y="3239"/>
                  </a:cubicBezTo>
                  <a:cubicBezTo>
                    <a:pt x="4478" y="3430"/>
                    <a:pt x="4121" y="3620"/>
                    <a:pt x="3787" y="3834"/>
                  </a:cubicBezTo>
                  <a:cubicBezTo>
                    <a:pt x="3835" y="3549"/>
                    <a:pt x="3906" y="3263"/>
                    <a:pt x="4002" y="2977"/>
                  </a:cubicBezTo>
                  <a:close/>
                  <a:moveTo>
                    <a:pt x="7407" y="2977"/>
                  </a:moveTo>
                  <a:cubicBezTo>
                    <a:pt x="7478" y="3263"/>
                    <a:pt x="7550" y="3549"/>
                    <a:pt x="7598" y="3834"/>
                  </a:cubicBezTo>
                  <a:cubicBezTo>
                    <a:pt x="7264" y="3620"/>
                    <a:pt x="6931" y="3430"/>
                    <a:pt x="6573" y="3239"/>
                  </a:cubicBezTo>
                  <a:cubicBezTo>
                    <a:pt x="6859" y="3144"/>
                    <a:pt x="7121" y="3049"/>
                    <a:pt x="7407" y="2977"/>
                  </a:cubicBezTo>
                  <a:close/>
                  <a:moveTo>
                    <a:pt x="2590" y="2783"/>
                  </a:moveTo>
                  <a:cubicBezTo>
                    <a:pt x="2847" y="2783"/>
                    <a:pt x="3099" y="2805"/>
                    <a:pt x="3311" y="2834"/>
                  </a:cubicBezTo>
                  <a:cubicBezTo>
                    <a:pt x="3168" y="3334"/>
                    <a:pt x="3073" y="3834"/>
                    <a:pt x="3001" y="4382"/>
                  </a:cubicBezTo>
                  <a:cubicBezTo>
                    <a:pt x="2573" y="4716"/>
                    <a:pt x="2168" y="5073"/>
                    <a:pt x="1811" y="5406"/>
                  </a:cubicBezTo>
                  <a:cubicBezTo>
                    <a:pt x="1382" y="4858"/>
                    <a:pt x="810" y="3930"/>
                    <a:pt x="1168" y="3311"/>
                  </a:cubicBezTo>
                  <a:cubicBezTo>
                    <a:pt x="1399" y="2898"/>
                    <a:pt x="2008" y="2783"/>
                    <a:pt x="2590" y="2783"/>
                  </a:cubicBezTo>
                  <a:close/>
                  <a:moveTo>
                    <a:pt x="8869" y="2790"/>
                  </a:moveTo>
                  <a:cubicBezTo>
                    <a:pt x="9428" y="2790"/>
                    <a:pt x="10001" y="2911"/>
                    <a:pt x="10241" y="3311"/>
                  </a:cubicBezTo>
                  <a:cubicBezTo>
                    <a:pt x="10598" y="3930"/>
                    <a:pt x="10003" y="4882"/>
                    <a:pt x="9574" y="5430"/>
                  </a:cubicBezTo>
                  <a:cubicBezTo>
                    <a:pt x="9241" y="5073"/>
                    <a:pt x="8836" y="4716"/>
                    <a:pt x="8383" y="4382"/>
                  </a:cubicBezTo>
                  <a:cubicBezTo>
                    <a:pt x="8336" y="3834"/>
                    <a:pt x="8217" y="3334"/>
                    <a:pt x="8098" y="2858"/>
                  </a:cubicBezTo>
                  <a:cubicBezTo>
                    <a:pt x="8324" y="2819"/>
                    <a:pt x="8595" y="2790"/>
                    <a:pt x="8869" y="2790"/>
                  </a:cubicBezTo>
                  <a:close/>
                  <a:moveTo>
                    <a:pt x="2930" y="5335"/>
                  </a:moveTo>
                  <a:cubicBezTo>
                    <a:pt x="2906" y="5740"/>
                    <a:pt x="2906" y="6144"/>
                    <a:pt x="2930" y="6549"/>
                  </a:cubicBezTo>
                  <a:cubicBezTo>
                    <a:pt x="2692" y="6335"/>
                    <a:pt x="2477" y="6144"/>
                    <a:pt x="2287" y="5954"/>
                  </a:cubicBezTo>
                  <a:cubicBezTo>
                    <a:pt x="2477" y="5740"/>
                    <a:pt x="2692" y="5549"/>
                    <a:pt x="2930" y="5335"/>
                  </a:cubicBezTo>
                  <a:close/>
                  <a:moveTo>
                    <a:pt x="8479" y="5335"/>
                  </a:moveTo>
                  <a:cubicBezTo>
                    <a:pt x="8693" y="5549"/>
                    <a:pt x="8907" y="5740"/>
                    <a:pt x="9122" y="5930"/>
                  </a:cubicBezTo>
                  <a:cubicBezTo>
                    <a:pt x="8907" y="6144"/>
                    <a:pt x="8693" y="6335"/>
                    <a:pt x="8479" y="6549"/>
                  </a:cubicBezTo>
                  <a:cubicBezTo>
                    <a:pt x="8479" y="6144"/>
                    <a:pt x="8479" y="5740"/>
                    <a:pt x="8479" y="5335"/>
                  </a:cubicBezTo>
                  <a:close/>
                  <a:moveTo>
                    <a:pt x="5692" y="3596"/>
                  </a:moveTo>
                  <a:cubicBezTo>
                    <a:pt x="6383" y="3906"/>
                    <a:pt x="7074" y="4311"/>
                    <a:pt x="7740" y="4763"/>
                  </a:cubicBezTo>
                  <a:cubicBezTo>
                    <a:pt x="7812" y="5549"/>
                    <a:pt x="7812" y="6335"/>
                    <a:pt x="7740" y="7121"/>
                  </a:cubicBezTo>
                  <a:cubicBezTo>
                    <a:pt x="7121" y="7549"/>
                    <a:pt x="6407" y="7954"/>
                    <a:pt x="5692" y="8288"/>
                  </a:cubicBezTo>
                  <a:cubicBezTo>
                    <a:pt x="5026" y="7978"/>
                    <a:pt x="4311" y="7573"/>
                    <a:pt x="3668" y="7121"/>
                  </a:cubicBezTo>
                  <a:cubicBezTo>
                    <a:pt x="3597" y="6335"/>
                    <a:pt x="3597" y="5549"/>
                    <a:pt x="3668" y="4763"/>
                  </a:cubicBezTo>
                  <a:cubicBezTo>
                    <a:pt x="4287" y="4335"/>
                    <a:pt x="4978" y="3930"/>
                    <a:pt x="5692" y="3596"/>
                  </a:cubicBezTo>
                  <a:close/>
                  <a:moveTo>
                    <a:pt x="3787" y="8050"/>
                  </a:moveTo>
                  <a:lnTo>
                    <a:pt x="3787" y="8050"/>
                  </a:lnTo>
                  <a:cubicBezTo>
                    <a:pt x="4121" y="8264"/>
                    <a:pt x="4478" y="8454"/>
                    <a:pt x="4835" y="8645"/>
                  </a:cubicBezTo>
                  <a:cubicBezTo>
                    <a:pt x="4549" y="8740"/>
                    <a:pt x="4263" y="8835"/>
                    <a:pt x="4002" y="8907"/>
                  </a:cubicBezTo>
                  <a:cubicBezTo>
                    <a:pt x="3906" y="8621"/>
                    <a:pt x="3859" y="8335"/>
                    <a:pt x="3787" y="8050"/>
                  </a:cubicBezTo>
                  <a:close/>
                  <a:moveTo>
                    <a:pt x="7598" y="8050"/>
                  </a:moveTo>
                  <a:lnTo>
                    <a:pt x="7598" y="8050"/>
                  </a:lnTo>
                  <a:cubicBezTo>
                    <a:pt x="7550" y="8335"/>
                    <a:pt x="7478" y="8621"/>
                    <a:pt x="7407" y="8907"/>
                  </a:cubicBezTo>
                  <a:cubicBezTo>
                    <a:pt x="7145" y="8835"/>
                    <a:pt x="6859" y="8740"/>
                    <a:pt x="6573" y="8645"/>
                  </a:cubicBezTo>
                  <a:cubicBezTo>
                    <a:pt x="6931" y="8454"/>
                    <a:pt x="7264" y="8264"/>
                    <a:pt x="7598" y="8050"/>
                  </a:cubicBezTo>
                  <a:close/>
                  <a:moveTo>
                    <a:pt x="1811" y="6454"/>
                  </a:moveTo>
                  <a:cubicBezTo>
                    <a:pt x="2168" y="6811"/>
                    <a:pt x="2573" y="7168"/>
                    <a:pt x="3001" y="7502"/>
                  </a:cubicBezTo>
                  <a:cubicBezTo>
                    <a:pt x="3073" y="8050"/>
                    <a:pt x="3168" y="8550"/>
                    <a:pt x="3311" y="9026"/>
                  </a:cubicBezTo>
                  <a:cubicBezTo>
                    <a:pt x="3084" y="9065"/>
                    <a:pt x="2811" y="9094"/>
                    <a:pt x="2535" y="9094"/>
                  </a:cubicBezTo>
                  <a:cubicBezTo>
                    <a:pt x="1970" y="9094"/>
                    <a:pt x="1392" y="8973"/>
                    <a:pt x="1168" y="8573"/>
                  </a:cubicBezTo>
                  <a:cubicBezTo>
                    <a:pt x="810" y="7954"/>
                    <a:pt x="1382" y="7002"/>
                    <a:pt x="1811" y="6454"/>
                  </a:cubicBezTo>
                  <a:close/>
                  <a:moveTo>
                    <a:pt x="9574" y="6454"/>
                  </a:moveTo>
                  <a:cubicBezTo>
                    <a:pt x="10027" y="7002"/>
                    <a:pt x="10598" y="7954"/>
                    <a:pt x="10241" y="8573"/>
                  </a:cubicBezTo>
                  <a:cubicBezTo>
                    <a:pt x="10017" y="8973"/>
                    <a:pt x="9439" y="9094"/>
                    <a:pt x="8874" y="9094"/>
                  </a:cubicBezTo>
                  <a:cubicBezTo>
                    <a:pt x="8597" y="9094"/>
                    <a:pt x="8324" y="9065"/>
                    <a:pt x="8098" y="9026"/>
                  </a:cubicBezTo>
                  <a:cubicBezTo>
                    <a:pt x="8240" y="8550"/>
                    <a:pt x="8336" y="8050"/>
                    <a:pt x="8383" y="7502"/>
                  </a:cubicBezTo>
                  <a:cubicBezTo>
                    <a:pt x="8836" y="7168"/>
                    <a:pt x="9241" y="6811"/>
                    <a:pt x="9574" y="6454"/>
                  </a:cubicBezTo>
                  <a:close/>
                  <a:moveTo>
                    <a:pt x="5692" y="9050"/>
                  </a:moveTo>
                  <a:cubicBezTo>
                    <a:pt x="6192" y="9264"/>
                    <a:pt x="6693" y="9431"/>
                    <a:pt x="7193" y="9550"/>
                  </a:cubicBezTo>
                  <a:cubicBezTo>
                    <a:pt x="6931" y="10217"/>
                    <a:pt x="6407" y="11193"/>
                    <a:pt x="5692" y="11193"/>
                  </a:cubicBezTo>
                  <a:cubicBezTo>
                    <a:pt x="5002" y="11193"/>
                    <a:pt x="4478" y="10217"/>
                    <a:pt x="4216" y="9550"/>
                  </a:cubicBezTo>
                  <a:cubicBezTo>
                    <a:pt x="4692" y="9431"/>
                    <a:pt x="5192" y="9264"/>
                    <a:pt x="5692" y="9050"/>
                  </a:cubicBezTo>
                  <a:close/>
                  <a:moveTo>
                    <a:pt x="5692" y="0"/>
                  </a:moveTo>
                  <a:cubicBezTo>
                    <a:pt x="4621" y="0"/>
                    <a:pt x="3906" y="1167"/>
                    <a:pt x="3525" y="2167"/>
                  </a:cubicBezTo>
                  <a:cubicBezTo>
                    <a:pt x="3233" y="2122"/>
                    <a:pt x="2919" y="2092"/>
                    <a:pt x="2606" y="2092"/>
                  </a:cubicBezTo>
                  <a:cubicBezTo>
                    <a:pt x="1773" y="2092"/>
                    <a:pt x="947" y="2302"/>
                    <a:pt x="548" y="2977"/>
                  </a:cubicBezTo>
                  <a:cubicBezTo>
                    <a:pt x="1" y="3906"/>
                    <a:pt x="667" y="5097"/>
                    <a:pt x="1334" y="5954"/>
                  </a:cubicBezTo>
                  <a:cubicBezTo>
                    <a:pt x="667" y="6787"/>
                    <a:pt x="1" y="7978"/>
                    <a:pt x="548" y="8907"/>
                  </a:cubicBezTo>
                  <a:cubicBezTo>
                    <a:pt x="941" y="9590"/>
                    <a:pt x="1751" y="9796"/>
                    <a:pt x="2573" y="9796"/>
                  </a:cubicBezTo>
                  <a:cubicBezTo>
                    <a:pt x="2897" y="9796"/>
                    <a:pt x="3222" y="9764"/>
                    <a:pt x="3525" y="9717"/>
                  </a:cubicBezTo>
                  <a:cubicBezTo>
                    <a:pt x="3906" y="10717"/>
                    <a:pt x="4621" y="11884"/>
                    <a:pt x="5692" y="11884"/>
                  </a:cubicBezTo>
                  <a:cubicBezTo>
                    <a:pt x="6788" y="11884"/>
                    <a:pt x="7502" y="10717"/>
                    <a:pt x="7883" y="9717"/>
                  </a:cubicBezTo>
                  <a:cubicBezTo>
                    <a:pt x="8186" y="9764"/>
                    <a:pt x="8512" y="9796"/>
                    <a:pt x="8835" y="9796"/>
                  </a:cubicBezTo>
                  <a:cubicBezTo>
                    <a:pt x="9656" y="9796"/>
                    <a:pt x="10460" y="9590"/>
                    <a:pt x="10836" y="8907"/>
                  </a:cubicBezTo>
                  <a:cubicBezTo>
                    <a:pt x="11384" y="7978"/>
                    <a:pt x="10741" y="6787"/>
                    <a:pt x="10050" y="5954"/>
                  </a:cubicBezTo>
                  <a:cubicBezTo>
                    <a:pt x="10122" y="5859"/>
                    <a:pt x="10193" y="5763"/>
                    <a:pt x="10265" y="5668"/>
                  </a:cubicBezTo>
                  <a:cubicBezTo>
                    <a:pt x="11027" y="4620"/>
                    <a:pt x="11241" y="3668"/>
                    <a:pt x="10836" y="2977"/>
                  </a:cubicBezTo>
                  <a:cubicBezTo>
                    <a:pt x="10460" y="2294"/>
                    <a:pt x="9644" y="2088"/>
                    <a:pt x="8825" y="2088"/>
                  </a:cubicBezTo>
                  <a:cubicBezTo>
                    <a:pt x="8502" y="2088"/>
                    <a:pt x="8179" y="2120"/>
                    <a:pt x="7883" y="2167"/>
                  </a:cubicBezTo>
                  <a:cubicBezTo>
                    <a:pt x="7502" y="1167"/>
                    <a:pt x="6788" y="0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37"/>
          <p:cNvGrpSpPr/>
          <p:nvPr/>
        </p:nvGrpSpPr>
        <p:grpSpPr>
          <a:xfrm>
            <a:off x="1825818" y="2473699"/>
            <a:ext cx="398567" cy="414568"/>
            <a:chOff x="4717589" y="1957948"/>
            <a:chExt cx="398567" cy="414568"/>
          </a:xfrm>
        </p:grpSpPr>
        <p:sp>
          <p:nvSpPr>
            <p:cNvPr id="401" name="Google Shape;401;p37"/>
            <p:cNvSpPr/>
            <p:nvPr/>
          </p:nvSpPr>
          <p:spPr>
            <a:xfrm>
              <a:off x="4717589" y="1957948"/>
              <a:ext cx="228841" cy="39969"/>
            </a:xfrm>
            <a:custGeom>
              <a:rect b="b" l="l" r="r" t="t"/>
              <a:pathLst>
                <a:path extrusionOk="0" h="1144" w="6550">
                  <a:moveTo>
                    <a:pt x="358" y="0"/>
                  </a:moveTo>
                  <a:cubicBezTo>
                    <a:pt x="167" y="0"/>
                    <a:pt x="0" y="143"/>
                    <a:pt x="0" y="334"/>
                  </a:cubicBezTo>
                  <a:lnTo>
                    <a:pt x="0" y="1144"/>
                  </a:lnTo>
                  <a:lnTo>
                    <a:pt x="6549" y="1144"/>
                  </a:lnTo>
                  <a:lnTo>
                    <a:pt x="5906" y="143"/>
                  </a:lnTo>
                  <a:cubicBezTo>
                    <a:pt x="5859" y="72"/>
                    <a:pt x="5787" y="24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717589" y="2022023"/>
              <a:ext cx="398567" cy="268774"/>
            </a:xfrm>
            <a:custGeom>
              <a:rect b="b" l="l" r="r" t="t"/>
              <a:pathLst>
                <a:path extrusionOk="0" h="7693" w="11408">
                  <a:moveTo>
                    <a:pt x="0" y="0"/>
                  </a:moveTo>
                  <a:lnTo>
                    <a:pt x="0" y="7335"/>
                  </a:lnTo>
                  <a:cubicBezTo>
                    <a:pt x="0" y="7549"/>
                    <a:pt x="167" y="7692"/>
                    <a:pt x="358" y="7692"/>
                  </a:cubicBezTo>
                  <a:lnTo>
                    <a:pt x="1453" y="7692"/>
                  </a:lnTo>
                  <a:cubicBezTo>
                    <a:pt x="1310" y="7240"/>
                    <a:pt x="1215" y="6740"/>
                    <a:pt x="1215" y="6263"/>
                  </a:cubicBezTo>
                  <a:cubicBezTo>
                    <a:pt x="1215" y="3787"/>
                    <a:pt x="3239" y="1786"/>
                    <a:pt x="5692" y="1786"/>
                  </a:cubicBezTo>
                  <a:cubicBezTo>
                    <a:pt x="8169" y="1786"/>
                    <a:pt x="10193" y="3787"/>
                    <a:pt x="10193" y="6263"/>
                  </a:cubicBezTo>
                  <a:cubicBezTo>
                    <a:pt x="10193" y="6740"/>
                    <a:pt x="10098" y="7240"/>
                    <a:pt x="9955" y="7692"/>
                  </a:cubicBezTo>
                  <a:lnTo>
                    <a:pt x="11050" y="7692"/>
                  </a:lnTo>
                  <a:cubicBezTo>
                    <a:pt x="11241" y="7692"/>
                    <a:pt x="11408" y="7526"/>
                    <a:pt x="11408" y="7335"/>
                  </a:cubicBezTo>
                  <a:lnTo>
                    <a:pt x="11408" y="357"/>
                  </a:lnTo>
                  <a:cubicBezTo>
                    <a:pt x="11408" y="167"/>
                    <a:pt x="11241" y="0"/>
                    <a:pt x="11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886477" y="2292404"/>
              <a:ext cx="60791" cy="80112"/>
            </a:xfrm>
            <a:custGeom>
              <a:rect b="b" l="l" r="r" t="t"/>
              <a:pathLst>
                <a:path extrusionOk="0" h="2293" w="1740">
                  <a:moveTo>
                    <a:pt x="1" y="1"/>
                  </a:moveTo>
                  <a:cubicBezTo>
                    <a:pt x="72" y="596"/>
                    <a:pt x="310" y="1811"/>
                    <a:pt x="739" y="2239"/>
                  </a:cubicBezTo>
                  <a:cubicBezTo>
                    <a:pt x="775" y="2275"/>
                    <a:pt x="822" y="2293"/>
                    <a:pt x="870" y="2293"/>
                  </a:cubicBezTo>
                  <a:cubicBezTo>
                    <a:pt x="918" y="2293"/>
                    <a:pt x="965" y="2275"/>
                    <a:pt x="1001" y="2239"/>
                  </a:cubicBezTo>
                  <a:cubicBezTo>
                    <a:pt x="1430" y="1811"/>
                    <a:pt x="1644" y="596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4952229" y="229240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548" y="1"/>
                  </a:moveTo>
                  <a:cubicBezTo>
                    <a:pt x="476" y="572"/>
                    <a:pt x="381" y="1096"/>
                    <a:pt x="238" y="1549"/>
                  </a:cubicBezTo>
                  <a:cubicBezTo>
                    <a:pt x="167" y="1787"/>
                    <a:pt x="95" y="1977"/>
                    <a:pt x="0" y="2144"/>
                  </a:cubicBezTo>
                  <a:cubicBezTo>
                    <a:pt x="1119" y="1835"/>
                    <a:pt x="2024" y="1049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4795779" y="2292404"/>
              <a:ext cx="85737" cy="74941"/>
            </a:xfrm>
            <a:custGeom>
              <a:rect b="b" l="l" r="r" t="t"/>
              <a:pathLst>
                <a:path extrusionOk="0" h="2145" w="2454">
                  <a:moveTo>
                    <a:pt x="1" y="1"/>
                  </a:moveTo>
                  <a:cubicBezTo>
                    <a:pt x="430" y="1049"/>
                    <a:pt x="1335" y="1835"/>
                    <a:pt x="2454" y="2144"/>
                  </a:cubicBezTo>
                  <a:cubicBezTo>
                    <a:pt x="2359" y="1977"/>
                    <a:pt x="2287" y="1787"/>
                    <a:pt x="2216" y="1549"/>
                  </a:cubicBezTo>
                  <a:cubicBezTo>
                    <a:pt x="2073" y="1096"/>
                    <a:pt x="1978" y="572"/>
                    <a:pt x="1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4794976" y="2113524"/>
              <a:ext cx="86540" cy="74941"/>
            </a:xfrm>
            <a:custGeom>
              <a:rect b="b" l="l" r="r" t="t"/>
              <a:pathLst>
                <a:path extrusionOk="0" h="2145" w="2477">
                  <a:moveTo>
                    <a:pt x="2477" y="1"/>
                  </a:moveTo>
                  <a:cubicBezTo>
                    <a:pt x="1358" y="310"/>
                    <a:pt x="453" y="1096"/>
                    <a:pt x="0" y="2144"/>
                  </a:cubicBezTo>
                  <a:lnTo>
                    <a:pt x="1929" y="2144"/>
                  </a:lnTo>
                  <a:cubicBezTo>
                    <a:pt x="2001" y="1477"/>
                    <a:pt x="2167" y="620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4886477" y="2108319"/>
              <a:ext cx="60791" cy="80147"/>
            </a:xfrm>
            <a:custGeom>
              <a:rect b="b" l="l" r="r" t="t"/>
              <a:pathLst>
                <a:path extrusionOk="0" h="2294" w="1740">
                  <a:moveTo>
                    <a:pt x="870" y="1"/>
                  </a:moveTo>
                  <a:cubicBezTo>
                    <a:pt x="822" y="1"/>
                    <a:pt x="775" y="19"/>
                    <a:pt x="739" y="55"/>
                  </a:cubicBezTo>
                  <a:cubicBezTo>
                    <a:pt x="310" y="483"/>
                    <a:pt x="72" y="1698"/>
                    <a:pt x="1" y="2293"/>
                  </a:cubicBezTo>
                  <a:lnTo>
                    <a:pt x="1739" y="2293"/>
                  </a:lnTo>
                  <a:cubicBezTo>
                    <a:pt x="1668" y="1698"/>
                    <a:pt x="1430" y="483"/>
                    <a:pt x="1001" y="55"/>
                  </a:cubicBezTo>
                  <a:cubicBezTo>
                    <a:pt x="965" y="19"/>
                    <a:pt x="918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4952229" y="211352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0" y="1"/>
                  </a:moveTo>
                  <a:cubicBezTo>
                    <a:pt x="310" y="620"/>
                    <a:pt x="476" y="1453"/>
                    <a:pt x="548" y="2144"/>
                  </a:cubicBezTo>
                  <a:lnTo>
                    <a:pt x="2453" y="2144"/>
                  </a:lnTo>
                  <a:cubicBezTo>
                    <a:pt x="2024" y="1096"/>
                    <a:pt x="1119" y="3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784145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96" y="0"/>
                  </a:moveTo>
                  <a:cubicBezTo>
                    <a:pt x="1" y="501"/>
                    <a:pt x="1" y="1025"/>
                    <a:pt x="96" y="1572"/>
                  </a:cubicBezTo>
                  <a:lnTo>
                    <a:pt x="2168" y="1572"/>
                  </a:lnTo>
                  <a:cubicBezTo>
                    <a:pt x="2144" y="1025"/>
                    <a:pt x="2144" y="501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973856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0" y="0"/>
                  </a:moveTo>
                  <a:cubicBezTo>
                    <a:pt x="24" y="501"/>
                    <a:pt x="24" y="1025"/>
                    <a:pt x="0" y="1572"/>
                  </a:cubicBezTo>
                  <a:lnTo>
                    <a:pt x="2072" y="1572"/>
                  </a:lnTo>
                  <a:cubicBezTo>
                    <a:pt x="2167" y="1025"/>
                    <a:pt x="2167" y="501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4883158" y="2213376"/>
              <a:ext cx="66591" cy="54957"/>
            </a:xfrm>
            <a:custGeom>
              <a:rect b="b" l="l" r="r" t="t"/>
              <a:pathLst>
                <a:path extrusionOk="0" h="1573" w="1906">
                  <a:moveTo>
                    <a:pt x="48" y="0"/>
                  </a:moveTo>
                  <a:cubicBezTo>
                    <a:pt x="0" y="501"/>
                    <a:pt x="0" y="1048"/>
                    <a:pt x="48" y="1572"/>
                  </a:cubicBezTo>
                  <a:lnTo>
                    <a:pt x="1882" y="1572"/>
                  </a:lnTo>
                  <a:cubicBezTo>
                    <a:pt x="1906" y="1048"/>
                    <a:pt x="1906" y="501"/>
                    <a:pt x="1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idx="1" type="subTitle"/>
          </p:nvPr>
        </p:nvSpPr>
        <p:spPr>
          <a:xfrm>
            <a:off x="772950" y="2076575"/>
            <a:ext cx="36240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“ISBN”: too much “not found”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records “ratings_count”=0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 “publish_date”: 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ex. </a:t>
            </a:r>
            <a:r>
              <a:rPr lang="en"/>
              <a:t>“First published September 10, 2019” →  ” 2019-09-10”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 “award_id”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Refine</a:t>
            </a:r>
            <a:r>
              <a:rPr lang="en"/>
              <a:t> “genre”: based on the award </a:t>
            </a:r>
            <a:endParaRPr/>
          </a:p>
        </p:txBody>
      </p:sp>
      <p:sp>
        <p:nvSpPr>
          <p:cNvPr id="418" name="Google Shape;418;p38"/>
          <p:cNvSpPr txBox="1"/>
          <p:nvPr>
            <p:ph idx="2" type="subTitle"/>
          </p:nvPr>
        </p:nvSpPr>
        <p:spPr>
          <a:xfrm>
            <a:off x="1032375" y="1507175"/>
            <a:ext cx="27306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information</a:t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446575" y="1375729"/>
            <a:ext cx="761400" cy="70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8"/>
          <p:cNvGrpSpPr/>
          <p:nvPr/>
        </p:nvGrpSpPr>
        <p:grpSpPr>
          <a:xfrm>
            <a:off x="680581" y="1586498"/>
            <a:ext cx="293305" cy="281741"/>
            <a:chOff x="4717589" y="1957948"/>
            <a:chExt cx="398567" cy="414568"/>
          </a:xfrm>
        </p:grpSpPr>
        <p:sp>
          <p:nvSpPr>
            <p:cNvPr id="421" name="Google Shape;421;p38"/>
            <p:cNvSpPr/>
            <p:nvPr/>
          </p:nvSpPr>
          <p:spPr>
            <a:xfrm>
              <a:off x="4717589" y="1957948"/>
              <a:ext cx="228841" cy="39969"/>
            </a:xfrm>
            <a:custGeom>
              <a:rect b="b" l="l" r="r" t="t"/>
              <a:pathLst>
                <a:path extrusionOk="0" h="1144" w="6550">
                  <a:moveTo>
                    <a:pt x="358" y="0"/>
                  </a:moveTo>
                  <a:cubicBezTo>
                    <a:pt x="167" y="0"/>
                    <a:pt x="0" y="143"/>
                    <a:pt x="0" y="334"/>
                  </a:cubicBezTo>
                  <a:lnTo>
                    <a:pt x="0" y="1144"/>
                  </a:lnTo>
                  <a:lnTo>
                    <a:pt x="6549" y="1144"/>
                  </a:lnTo>
                  <a:lnTo>
                    <a:pt x="5906" y="143"/>
                  </a:lnTo>
                  <a:cubicBezTo>
                    <a:pt x="5859" y="72"/>
                    <a:pt x="5787" y="24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4717589" y="2022023"/>
              <a:ext cx="398567" cy="268774"/>
            </a:xfrm>
            <a:custGeom>
              <a:rect b="b" l="l" r="r" t="t"/>
              <a:pathLst>
                <a:path extrusionOk="0" h="7693" w="11408">
                  <a:moveTo>
                    <a:pt x="0" y="0"/>
                  </a:moveTo>
                  <a:lnTo>
                    <a:pt x="0" y="7335"/>
                  </a:lnTo>
                  <a:cubicBezTo>
                    <a:pt x="0" y="7549"/>
                    <a:pt x="167" y="7692"/>
                    <a:pt x="358" y="7692"/>
                  </a:cubicBezTo>
                  <a:lnTo>
                    <a:pt x="1453" y="7692"/>
                  </a:lnTo>
                  <a:cubicBezTo>
                    <a:pt x="1310" y="7240"/>
                    <a:pt x="1215" y="6740"/>
                    <a:pt x="1215" y="6263"/>
                  </a:cubicBezTo>
                  <a:cubicBezTo>
                    <a:pt x="1215" y="3787"/>
                    <a:pt x="3239" y="1786"/>
                    <a:pt x="5692" y="1786"/>
                  </a:cubicBezTo>
                  <a:cubicBezTo>
                    <a:pt x="8169" y="1786"/>
                    <a:pt x="10193" y="3787"/>
                    <a:pt x="10193" y="6263"/>
                  </a:cubicBezTo>
                  <a:cubicBezTo>
                    <a:pt x="10193" y="6740"/>
                    <a:pt x="10098" y="7240"/>
                    <a:pt x="9955" y="7692"/>
                  </a:cubicBezTo>
                  <a:lnTo>
                    <a:pt x="11050" y="7692"/>
                  </a:lnTo>
                  <a:cubicBezTo>
                    <a:pt x="11241" y="7692"/>
                    <a:pt x="11408" y="7526"/>
                    <a:pt x="11408" y="7335"/>
                  </a:cubicBezTo>
                  <a:lnTo>
                    <a:pt x="11408" y="357"/>
                  </a:lnTo>
                  <a:cubicBezTo>
                    <a:pt x="11408" y="167"/>
                    <a:pt x="11241" y="0"/>
                    <a:pt x="11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886477" y="2292404"/>
              <a:ext cx="60791" cy="80112"/>
            </a:xfrm>
            <a:custGeom>
              <a:rect b="b" l="l" r="r" t="t"/>
              <a:pathLst>
                <a:path extrusionOk="0" h="2293" w="1740">
                  <a:moveTo>
                    <a:pt x="1" y="1"/>
                  </a:moveTo>
                  <a:cubicBezTo>
                    <a:pt x="72" y="596"/>
                    <a:pt x="310" y="1811"/>
                    <a:pt x="739" y="2239"/>
                  </a:cubicBezTo>
                  <a:cubicBezTo>
                    <a:pt x="775" y="2275"/>
                    <a:pt x="822" y="2293"/>
                    <a:pt x="870" y="2293"/>
                  </a:cubicBezTo>
                  <a:cubicBezTo>
                    <a:pt x="918" y="2293"/>
                    <a:pt x="965" y="2275"/>
                    <a:pt x="1001" y="2239"/>
                  </a:cubicBezTo>
                  <a:cubicBezTo>
                    <a:pt x="1430" y="1811"/>
                    <a:pt x="1644" y="596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4952229" y="229240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548" y="1"/>
                  </a:moveTo>
                  <a:cubicBezTo>
                    <a:pt x="476" y="572"/>
                    <a:pt x="381" y="1096"/>
                    <a:pt x="238" y="1549"/>
                  </a:cubicBezTo>
                  <a:cubicBezTo>
                    <a:pt x="167" y="1787"/>
                    <a:pt x="95" y="1977"/>
                    <a:pt x="0" y="2144"/>
                  </a:cubicBezTo>
                  <a:cubicBezTo>
                    <a:pt x="1119" y="1835"/>
                    <a:pt x="2024" y="1049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4795779" y="2292404"/>
              <a:ext cx="85737" cy="74941"/>
            </a:xfrm>
            <a:custGeom>
              <a:rect b="b" l="l" r="r" t="t"/>
              <a:pathLst>
                <a:path extrusionOk="0" h="2145" w="2454">
                  <a:moveTo>
                    <a:pt x="1" y="1"/>
                  </a:moveTo>
                  <a:cubicBezTo>
                    <a:pt x="430" y="1049"/>
                    <a:pt x="1335" y="1835"/>
                    <a:pt x="2454" y="2144"/>
                  </a:cubicBezTo>
                  <a:cubicBezTo>
                    <a:pt x="2359" y="1977"/>
                    <a:pt x="2287" y="1787"/>
                    <a:pt x="2216" y="1549"/>
                  </a:cubicBezTo>
                  <a:cubicBezTo>
                    <a:pt x="2073" y="1096"/>
                    <a:pt x="1978" y="572"/>
                    <a:pt x="1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4794976" y="2113524"/>
              <a:ext cx="86540" cy="74941"/>
            </a:xfrm>
            <a:custGeom>
              <a:rect b="b" l="l" r="r" t="t"/>
              <a:pathLst>
                <a:path extrusionOk="0" h="2145" w="2477">
                  <a:moveTo>
                    <a:pt x="2477" y="1"/>
                  </a:moveTo>
                  <a:cubicBezTo>
                    <a:pt x="1358" y="310"/>
                    <a:pt x="453" y="1096"/>
                    <a:pt x="0" y="2144"/>
                  </a:cubicBezTo>
                  <a:lnTo>
                    <a:pt x="1929" y="2144"/>
                  </a:lnTo>
                  <a:cubicBezTo>
                    <a:pt x="2001" y="1477"/>
                    <a:pt x="2167" y="620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886477" y="2108319"/>
              <a:ext cx="60791" cy="80147"/>
            </a:xfrm>
            <a:custGeom>
              <a:rect b="b" l="l" r="r" t="t"/>
              <a:pathLst>
                <a:path extrusionOk="0" h="2294" w="1740">
                  <a:moveTo>
                    <a:pt x="870" y="1"/>
                  </a:moveTo>
                  <a:cubicBezTo>
                    <a:pt x="822" y="1"/>
                    <a:pt x="775" y="19"/>
                    <a:pt x="739" y="55"/>
                  </a:cubicBezTo>
                  <a:cubicBezTo>
                    <a:pt x="310" y="483"/>
                    <a:pt x="72" y="1698"/>
                    <a:pt x="1" y="2293"/>
                  </a:cubicBezTo>
                  <a:lnTo>
                    <a:pt x="1739" y="2293"/>
                  </a:lnTo>
                  <a:cubicBezTo>
                    <a:pt x="1668" y="1698"/>
                    <a:pt x="1430" y="483"/>
                    <a:pt x="1001" y="55"/>
                  </a:cubicBezTo>
                  <a:cubicBezTo>
                    <a:pt x="965" y="19"/>
                    <a:pt x="918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4952229" y="211352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0" y="1"/>
                  </a:moveTo>
                  <a:cubicBezTo>
                    <a:pt x="310" y="620"/>
                    <a:pt x="476" y="1453"/>
                    <a:pt x="548" y="2144"/>
                  </a:cubicBezTo>
                  <a:lnTo>
                    <a:pt x="2453" y="2144"/>
                  </a:lnTo>
                  <a:cubicBezTo>
                    <a:pt x="2024" y="1096"/>
                    <a:pt x="1119" y="3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4784145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96" y="0"/>
                  </a:moveTo>
                  <a:cubicBezTo>
                    <a:pt x="1" y="501"/>
                    <a:pt x="1" y="1025"/>
                    <a:pt x="96" y="1572"/>
                  </a:cubicBezTo>
                  <a:lnTo>
                    <a:pt x="2168" y="1572"/>
                  </a:lnTo>
                  <a:cubicBezTo>
                    <a:pt x="2144" y="1025"/>
                    <a:pt x="2144" y="501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4973856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0" y="0"/>
                  </a:moveTo>
                  <a:cubicBezTo>
                    <a:pt x="24" y="501"/>
                    <a:pt x="24" y="1025"/>
                    <a:pt x="0" y="1572"/>
                  </a:cubicBezTo>
                  <a:lnTo>
                    <a:pt x="2072" y="1572"/>
                  </a:lnTo>
                  <a:cubicBezTo>
                    <a:pt x="2167" y="1025"/>
                    <a:pt x="2167" y="501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4883158" y="2213376"/>
              <a:ext cx="66591" cy="54957"/>
            </a:xfrm>
            <a:custGeom>
              <a:rect b="b" l="l" r="r" t="t"/>
              <a:pathLst>
                <a:path extrusionOk="0" h="1573" w="1906">
                  <a:moveTo>
                    <a:pt x="48" y="0"/>
                  </a:moveTo>
                  <a:cubicBezTo>
                    <a:pt x="0" y="501"/>
                    <a:pt x="0" y="1048"/>
                    <a:pt x="48" y="1572"/>
                  </a:cubicBezTo>
                  <a:lnTo>
                    <a:pt x="1882" y="1572"/>
                  </a:lnTo>
                  <a:cubicBezTo>
                    <a:pt x="1906" y="1048"/>
                    <a:pt x="1906" y="501"/>
                    <a:pt x="1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3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34" name="Google Shape;434;p38"/>
          <p:cNvSpPr txBox="1"/>
          <p:nvPr>
            <p:ph idx="5" type="subTitle"/>
          </p:nvPr>
        </p:nvSpPr>
        <p:spPr>
          <a:xfrm>
            <a:off x="4500300" y="1586510"/>
            <a:ext cx="1804800" cy="3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4095651" y="1375724"/>
            <a:ext cx="708600" cy="696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8"/>
          <p:cNvGrpSpPr/>
          <p:nvPr/>
        </p:nvGrpSpPr>
        <p:grpSpPr>
          <a:xfrm>
            <a:off x="4313448" y="1584215"/>
            <a:ext cx="272325" cy="279469"/>
            <a:chOff x="5402329" y="1936321"/>
            <a:chExt cx="397728" cy="415197"/>
          </a:xfrm>
        </p:grpSpPr>
        <p:sp>
          <p:nvSpPr>
            <p:cNvPr id="437" name="Google Shape;437;p38"/>
            <p:cNvSpPr/>
            <p:nvPr/>
          </p:nvSpPr>
          <p:spPr>
            <a:xfrm>
              <a:off x="5564579" y="2107725"/>
              <a:ext cx="73264" cy="72390"/>
            </a:xfrm>
            <a:custGeom>
              <a:rect b="b" l="l" r="r" t="t"/>
              <a:pathLst>
                <a:path extrusionOk="0" h="2072" w="2097">
                  <a:moveTo>
                    <a:pt x="1048" y="0"/>
                  </a:moveTo>
                  <a:cubicBezTo>
                    <a:pt x="477" y="0"/>
                    <a:pt x="1" y="453"/>
                    <a:pt x="1" y="1048"/>
                  </a:cubicBezTo>
                  <a:cubicBezTo>
                    <a:pt x="1" y="1619"/>
                    <a:pt x="477" y="2072"/>
                    <a:pt x="1048" y="2072"/>
                  </a:cubicBezTo>
                  <a:cubicBezTo>
                    <a:pt x="1620" y="2072"/>
                    <a:pt x="2096" y="1619"/>
                    <a:pt x="2096" y="1048"/>
                  </a:cubicBezTo>
                  <a:cubicBezTo>
                    <a:pt x="2096" y="453"/>
                    <a:pt x="1620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402329" y="1936321"/>
              <a:ext cx="397728" cy="415197"/>
            </a:xfrm>
            <a:custGeom>
              <a:rect b="b" l="l" r="r" t="t"/>
              <a:pathLst>
                <a:path extrusionOk="0" h="11884" w="11384">
                  <a:moveTo>
                    <a:pt x="5692" y="691"/>
                  </a:moveTo>
                  <a:cubicBezTo>
                    <a:pt x="6407" y="691"/>
                    <a:pt x="6931" y="1667"/>
                    <a:pt x="7193" y="2310"/>
                  </a:cubicBezTo>
                  <a:cubicBezTo>
                    <a:pt x="6693" y="2453"/>
                    <a:pt x="6192" y="2620"/>
                    <a:pt x="5692" y="2834"/>
                  </a:cubicBezTo>
                  <a:cubicBezTo>
                    <a:pt x="5192" y="2620"/>
                    <a:pt x="4692" y="2453"/>
                    <a:pt x="4216" y="2310"/>
                  </a:cubicBezTo>
                  <a:cubicBezTo>
                    <a:pt x="4478" y="1667"/>
                    <a:pt x="5002" y="691"/>
                    <a:pt x="5692" y="691"/>
                  </a:cubicBezTo>
                  <a:close/>
                  <a:moveTo>
                    <a:pt x="4002" y="2977"/>
                  </a:moveTo>
                  <a:cubicBezTo>
                    <a:pt x="4263" y="3049"/>
                    <a:pt x="4549" y="3144"/>
                    <a:pt x="4835" y="3239"/>
                  </a:cubicBezTo>
                  <a:cubicBezTo>
                    <a:pt x="4478" y="3430"/>
                    <a:pt x="4121" y="3620"/>
                    <a:pt x="3787" y="3834"/>
                  </a:cubicBezTo>
                  <a:cubicBezTo>
                    <a:pt x="3835" y="3549"/>
                    <a:pt x="3906" y="3263"/>
                    <a:pt x="4002" y="2977"/>
                  </a:cubicBezTo>
                  <a:close/>
                  <a:moveTo>
                    <a:pt x="7407" y="2977"/>
                  </a:moveTo>
                  <a:cubicBezTo>
                    <a:pt x="7478" y="3263"/>
                    <a:pt x="7550" y="3549"/>
                    <a:pt x="7598" y="3834"/>
                  </a:cubicBezTo>
                  <a:cubicBezTo>
                    <a:pt x="7264" y="3620"/>
                    <a:pt x="6931" y="3430"/>
                    <a:pt x="6573" y="3239"/>
                  </a:cubicBezTo>
                  <a:cubicBezTo>
                    <a:pt x="6859" y="3144"/>
                    <a:pt x="7121" y="3049"/>
                    <a:pt x="7407" y="2977"/>
                  </a:cubicBezTo>
                  <a:close/>
                  <a:moveTo>
                    <a:pt x="2590" y="2783"/>
                  </a:moveTo>
                  <a:cubicBezTo>
                    <a:pt x="2847" y="2783"/>
                    <a:pt x="3099" y="2805"/>
                    <a:pt x="3311" y="2834"/>
                  </a:cubicBezTo>
                  <a:cubicBezTo>
                    <a:pt x="3168" y="3334"/>
                    <a:pt x="3073" y="3834"/>
                    <a:pt x="3001" y="4382"/>
                  </a:cubicBezTo>
                  <a:cubicBezTo>
                    <a:pt x="2573" y="4716"/>
                    <a:pt x="2168" y="5073"/>
                    <a:pt x="1811" y="5406"/>
                  </a:cubicBezTo>
                  <a:cubicBezTo>
                    <a:pt x="1382" y="4858"/>
                    <a:pt x="810" y="3930"/>
                    <a:pt x="1168" y="3311"/>
                  </a:cubicBezTo>
                  <a:cubicBezTo>
                    <a:pt x="1399" y="2898"/>
                    <a:pt x="2008" y="2783"/>
                    <a:pt x="2590" y="2783"/>
                  </a:cubicBezTo>
                  <a:close/>
                  <a:moveTo>
                    <a:pt x="8869" y="2790"/>
                  </a:moveTo>
                  <a:cubicBezTo>
                    <a:pt x="9428" y="2790"/>
                    <a:pt x="10001" y="2911"/>
                    <a:pt x="10241" y="3311"/>
                  </a:cubicBezTo>
                  <a:cubicBezTo>
                    <a:pt x="10598" y="3930"/>
                    <a:pt x="10003" y="4882"/>
                    <a:pt x="9574" y="5430"/>
                  </a:cubicBezTo>
                  <a:cubicBezTo>
                    <a:pt x="9241" y="5073"/>
                    <a:pt x="8836" y="4716"/>
                    <a:pt x="8383" y="4382"/>
                  </a:cubicBezTo>
                  <a:cubicBezTo>
                    <a:pt x="8336" y="3834"/>
                    <a:pt x="8217" y="3334"/>
                    <a:pt x="8098" y="2858"/>
                  </a:cubicBezTo>
                  <a:cubicBezTo>
                    <a:pt x="8324" y="2819"/>
                    <a:pt x="8595" y="2790"/>
                    <a:pt x="8869" y="2790"/>
                  </a:cubicBezTo>
                  <a:close/>
                  <a:moveTo>
                    <a:pt x="2930" y="5335"/>
                  </a:moveTo>
                  <a:cubicBezTo>
                    <a:pt x="2906" y="5740"/>
                    <a:pt x="2906" y="6144"/>
                    <a:pt x="2930" y="6549"/>
                  </a:cubicBezTo>
                  <a:cubicBezTo>
                    <a:pt x="2692" y="6335"/>
                    <a:pt x="2477" y="6144"/>
                    <a:pt x="2287" y="5954"/>
                  </a:cubicBezTo>
                  <a:cubicBezTo>
                    <a:pt x="2477" y="5740"/>
                    <a:pt x="2692" y="5549"/>
                    <a:pt x="2930" y="5335"/>
                  </a:cubicBezTo>
                  <a:close/>
                  <a:moveTo>
                    <a:pt x="8479" y="5335"/>
                  </a:moveTo>
                  <a:cubicBezTo>
                    <a:pt x="8693" y="5549"/>
                    <a:pt x="8907" y="5740"/>
                    <a:pt x="9122" y="5930"/>
                  </a:cubicBezTo>
                  <a:cubicBezTo>
                    <a:pt x="8907" y="6144"/>
                    <a:pt x="8693" y="6335"/>
                    <a:pt x="8479" y="6549"/>
                  </a:cubicBezTo>
                  <a:cubicBezTo>
                    <a:pt x="8479" y="6144"/>
                    <a:pt x="8479" y="5740"/>
                    <a:pt x="8479" y="5335"/>
                  </a:cubicBezTo>
                  <a:close/>
                  <a:moveTo>
                    <a:pt x="5692" y="3596"/>
                  </a:moveTo>
                  <a:cubicBezTo>
                    <a:pt x="6383" y="3906"/>
                    <a:pt x="7074" y="4311"/>
                    <a:pt x="7740" y="4763"/>
                  </a:cubicBezTo>
                  <a:cubicBezTo>
                    <a:pt x="7812" y="5549"/>
                    <a:pt x="7812" y="6335"/>
                    <a:pt x="7740" y="7121"/>
                  </a:cubicBezTo>
                  <a:cubicBezTo>
                    <a:pt x="7121" y="7549"/>
                    <a:pt x="6407" y="7954"/>
                    <a:pt x="5692" y="8288"/>
                  </a:cubicBezTo>
                  <a:cubicBezTo>
                    <a:pt x="5026" y="7978"/>
                    <a:pt x="4311" y="7573"/>
                    <a:pt x="3668" y="7121"/>
                  </a:cubicBezTo>
                  <a:cubicBezTo>
                    <a:pt x="3597" y="6335"/>
                    <a:pt x="3597" y="5549"/>
                    <a:pt x="3668" y="4763"/>
                  </a:cubicBezTo>
                  <a:cubicBezTo>
                    <a:pt x="4287" y="4335"/>
                    <a:pt x="4978" y="3930"/>
                    <a:pt x="5692" y="3596"/>
                  </a:cubicBezTo>
                  <a:close/>
                  <a:moveTo>
                    <a:pt x="3787" y="8050"/>
                  </a:moveTo>
                  <a:lnTo>
                    <a:pt x="3787" y="8050"/>
                  </a:lnTo>
                  <a:cubicBezTo>
                    <a:pt x="4121" y="8264"/>
                    <a:pt x="4478" y="8454"/>
                    <a:pt x="4835" y="8645"/>
                  </a:cubicBezTo>
                  <a:cubicBezTo>
                    <a:pt x="4549" y="8740"/>
                    <a:pt x="4263" y="8835"/>
                    <a:pt x="4002" y="8907"/>
                  </a:cubicBezTo>
                  <a:cubicBezTo>
                    <a:pt x="3906" y="8621"/>
                    <a:pt x="3859" y="8335"/>
                    <a:pt x="3787" y="8050"/>
                  </a:cubicBezTo>
                  <a:close/>
                  <a:moveTo>
                    <a:pt x="7598" y="8050"/>
                  </a:moveTo>
                  <a:lnTo>
                    <a:pt x="7598" y="8050"/>
                  </a:lnTo>
                  <a:cubicBezTo>
                    <a:pt x="7550" y="8335"/>
                    <a:pt x="7478" y="8621"/>
                    <a:pt x="7407" y="8907"/>
                  </a:cubicBezTo>
                  <a:cubicBezTo>
                    <a:pt x="7145" y="8835"/>
                    <a:pt x="6859" y="8740"/>
                    <a:pt x="6573" y="8645"/>
                  </a:cubicBezTo>
                  <a:cubicBezTo>
                    <a:pt x="6931" y="8454"/>
                    <a:pt x="7264" y="8264"/>
                    <a:pt x="7598" y="8050"/>
                  </a:cubicBezTo>
                  <a:close/>
                  <a:moveTo>
                    <a:pt x="1811" y="6454"/>
                  </a:moveTo>
                  <a:cubicBezTo>
                    <a:pt x="2168" y="6811"/>
                    <a:pt x="2573" y="7168"/>
                    <a:pt x="3001" y="7502"/>
                  </a:cubicBezTo>
                  <a:cubicBezTo>
                    <a:pt x="3073" y="8050"/>
                    <a:pt x="3168" y="8550"/>
                    <a:pt x="3311" y="9026"/>
                  </a:cubicBezTo>
                  <a:cubicBezTo>
                    <a:pt x="3084" y="9065"/>
                    <a:pt x="2811" y="9094"/>
                    <a:pt x="2535" y="9094"/>
                  </a:cubicBezTo>
                  <a:cubicBezTo>
                    <a:pt x="1970" y="9094"/>
                    <a:pt x="1392" y="8973"/>
                    <a:pt x="1168" y="8573"/>
                  </a:cubicBezTo>
                  <a:cubicBezTo>
                    <a:pt x="810" y="7954"/>
                    <a:pt x="1382" y="7002"/>
                    <a:pt x="1811" y="6454"/>
                  </a:cubicBezTo>
                  <a:close/>
                  <a:moveTo>
                    <a:pt x="9574" y="6454"/>
                  </a:moveTo>
                  <a:cubicBezTo>
                    <a:pt x="10027" y="7002"/>
                    <a:pt x="10598" y="7954"/>
                    <a:pt x="10241" y="8573"/>
                  </a:cubicBezTo>
                  <a:cubicBezTo>
                    <a:pt x="10017" y="8973"/>
                    <a:pt x="9439" y="9094"/>
                    <a:pt x="8874" y="9094"/>
                  </a:cubicBezTo>
                  <a:cubicBezTo>
                    <a:pt x="8597" y="9094"/>
                    <a:pt x="8324" y="9065"/>
                    <a:pt x="8098" y="9026"/>
                  </a:cubicBezTo>
                  <a:cubicBezTo>
                    <a:pt x="8240" y="8550"/>
                    <a:pt x="8336" y="8050"/>
                    <a:pt x="8383" y="7502"/>
                  </a:cubicBezTo>
                  <a:cubicBezTo>
                    <a:pt x="8836" y="7168"/>
                    <a:pt x="9241" y="6811"/>
                    <a:pt x="9574" y="6454"/>
                  </a:cubicBezTo>
                  <a:close/>
                  <a:moveTo>
                    <a:pt x="5692" y="9050"/>
                  </a:moveTo>
                  <a:cubicBezTo>
                    <a:pt x="6192" y="9264"/>
                    <a:pt x="6693" y="9431"/>
                    <a:pt x="7193" y="9550"/>
                  </a:cubicBezTo>
                  <a:cubicBezTo>
                    <a:pt x="6931" y="10217"/>
                    <a:pt x="6407" y="11193"/>
                    <a:pt x="5692" y="11193"/>
                  </a:cubicBezTo>
                  <a:cubicBezTo>
                    <a:pt x="5002" y="11193"/>
                    <a:pt x="4478" y="10217"/>
                    <a:pt x="4216" y="9550"/>
                  </a:cubicBezTo>
                  <a:cubicBezTo>
                    <a:pt x="4692" y="9431"/>
                    <a:pt x="5192" y="9264"/>
                    <a:pt x="5692" y="9050"/>
                  </a:cubicBezTo>
                  <a:close/>
                  <a:moveTo>
                    <a:pt x="5692" y="0"/>
                  </a:moveTo>
                  <a:cubicBezTo>
                    <a:pt x="4621" y="0"/>
                    <a:pt x="3906" y="1167"/>
                    <a:pt x="3525" y="2167"/>
                  </a:cubicBezTo>
                  <a:cubicBezTo>
                    <a:pt x="3233" y="2122"/>
                    <a:pt x="2919" y="2092"/>
                    <a:pt x="2606" y="2092"/>
                  </a:cubicBezTo>
                  <a:cubicBezTo>
                    <a:pt x="1773" y="2092"/>
                    <a:pt x="947" y="2302"/>
                    <a:pt x="548" y="2977"/>
                  </a:cubicBezTo>
                  <a:cubicBezTo>
                    <a:pt x="1" y="3906"/>
                    <a:pt x="667" y="5097"/>
                    <a:pt x="1334" y="5954"/>
                  </a:cubicBezTo>
                  <a:cubicBezTo>
                    <a:pt x="667" y="6787"/>
                    <a:pt x="1" y="7978"/>
                    <a:pt x="548" y="8907"/>
                  </a:cubicBezTo>
                  <a:cubicBezTo>
                    <a:pt x="941" y="9590"/>
                    <a:pt x="1751" y="9796"/>
                    <a:pt x="2573" y="9796"/>
                  </a:cubicBezTo>
                  <a:cubicBezTo>
                    <a:pt x="2897" y="9796"/>
                    <a:pt x="3222" y="9764"/>
                    <a:pt x="3525" y="9717"/>
                  </a:cubicBezTo>
                  <a:cubicBezTo>
                    <a:pt x="3906" y="10717"/>
                    <a:pt x="4621" y="11884"/>
                    <a:pt x="5692" y="11884"/>
                  </a:cubicBezTo>
                  <a:cubicBezTo>
                    <a:pt x="6788" y="11884"/>
                    <a:pt x="7502" y="10717"/>
                    <a:pt x="7883" y="9717"/>
                  </a:cubicBezTo>
                  <a:cubicBezTo>
                    <a:pt x="8186" y="9764"/>
                    <a:pt x="8512" y="9796"/>
                    <a:pt x="8835" y="9796"/>
                  </a:cubicBezTo>
                  <a:cubicBezTo>
                    <a:pt x="9656" y="9796"/>
                    <a:pt x="10460" y="9590"/>
                    <a:pt x="10836" y="8907"/>
                  </a:cubicBezTo>
                  <a:cubicBezTo>
                    <a:pt x="11384" y="7978"/>
                    <a:pt x="10741" y="6787"/>
                    <a:pt x="10050" y="5954"/>
                  </a:cubicBezTo>
                  <a:cubicBezTo>
                    <a:pt x="10122" y="5859"/>
                    <a:pt x="10193" y="5763"/>
                    <a:pt x="10265" y="5668"/>
                  </a:cubicBezTo>
                  <a:cubicBezTo>
                    <a:pt x="11027" y="4620"/>
                    <a:pt x="11241" y="3668"/>
                    <a:pt x="10836" y="2977"/>
                  </a:cubicBezTo>
                  <a:cubicBezTo>
                    <a:pt x="10460" y="2294"/>
                    <a:pt x="9644" y="2088"/>
                    <a:pt x="8825" y="2088"/>
                  </a:cubicBezTo>
                  <a:cubicBezTo>
                    <a:pt x="8502" y="2088"/>
                    <a:pt x="8179" y="2120"/>
                    <a:pt x="7883" y="2167"/>
                  </a:cubicBezTo>
                  <a:cubicBezTo>
                    <a:pt x="7502" y="1167"/>
                    <a:pt x="6788" y="0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8"/>
          <p:cNvSpPr txBox="1"/>
          <p:nvPr/>
        </p:nvSpPr>
        <p:spPr>
          <a:xfrm>
            <a:off x="4340150" y="2089025"/>
            <a:ext cx="453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Functions for information extraction from JSON files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Remove the date from review_text: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Ex. August 10, 2022“Purposeful awkwardness” is how...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→ “Purposeful awkwardness” is how I can describe...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FOR DATABASE CREATION</a:t>
            </a:r>
            <a:endParaRPr/>
          </a:p>
        </p:txBody>
      </p:sp>
      <p:sp>
        <p:nvSpPr>
          <p:cNvPr id="445" name="Google Shape;445;p39"/>
          <p:cNvSpPr txBox="1"/>
          <p:nvPr>
            <p:ph idx="4294967295" type="subTitle"/>
          </p:nvPr>
        </p:nvSpPr>
        <p:spPr>
          <a:xfrm>
            <a:off x="1687350" y="1543175"/>
            <a:ext cx="55968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book_info</a:t>
            </a:r>
            <a:r>
              <a:rPr lang="en" sz="1600"/>
              <a:t>: books information of Choice Award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bestsellers</a:t>
            </a:r>
            <a:r>
              <a:rPr lang="en" sz="1600"/>
              <a:t>: books information of NYT bestsellers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books_title</a:t>
            </a:r>
            <a:r>
              <a:rPr lang="en" sz="1600"/>
              <a:t>: list of the titles of all the books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choice_award</a:t>
            </a:r>
            <a:r>
              <a:rPr lang="en" sz="1600"/>
              <a:t>: category of award of each year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lists_bestsellers</a:t>
            </a:r>
            <a:r>
              <a:rPr lang="en" sz="1600"/>
              <a:t>: lists of NYT bestsellers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-	</a:t>
            </a:r>
            <a:r>
              <a:rPr b="1" lang="en" sz="1600"/>
              <a:t>reviews</a:t>
            </a:r>
            <a:r>
              <a:rPr lang="en" sz="1600"/>
              <a:t>: first 10 reviews for each award book </a:t>
            </a:r>
            <a:endParaRPr sz="1600"/>
          </a:p>
        </p:txBody>
      </p:sp>
      <p:sp>
        <p:nvSpPr>
          <p:cNvPr id="446" name="Google Shape;44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